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0" r:id="rId5"/>
  </p:sldMasterIdLst>
  <p:notesMasterIdLst>
    <p:notesMasterId r:id="rId26"/>
  </p:notesMasterIdLst>
  <p:sldIdLst>
    <p:sldId id="266" r:id="rId6"/>
    <p:sldId id="258" r:id="rId7"/>
    <p:sldId id="269" r:id="rId8"/>
    <p:sldId id="268" r:id="rId9"/>
    <p:sldId id="272" r:id="rId10"/>
    <p:sldId id="256" r:id="rId11"/>
    <p:sldId id="274" r:id="rId12"/>
    <p:sldId id="275" r:id="rId13"/>
    <p:sldId id="276" r:id="rId14"/>
    <p:sldId id="282" r:id="rId15"/>
    <p:sldId id="292" r:id="rId16"/>
    <p:sldId id="277" r:id="rId17"/>
    <p:sldId id="293" r:id="rId18"/>
    <p:sldId id="278" r:id="rId19"/>
    <p:sldId id="279" r:id="rId20"/>
    <p:sldId id="285" r:id="rId21"/>
    <p:sldId id="286" r:id="rId22"/>
    <p:sldId id="287" r:id="rId23"/>
    <p:sldId id="28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DD997-D387-42BA-94A5-6B47B4BF45C7}" v="1352" vWet="1354" dt="2023-04-04T01:21:06.134"/>
    <p1510:client id="{090A2A41-9297-2447-FA85-1BE94ECEE29E}" v="277" dt="2023-04-04T01:32:18.389"/>
    <p1510:client id="{20E499F0-C910-B6A9-410B-F7D370CB1371}" v="1990" dt="2023-04-04T00:22:41.484"/>
    <p1510:client id="{269688EC-190F-51A3-B052-C2E30979C062}" v="78" dt="2023-04-04T02:41:11.796"/>
    <p1510:client id="{3E8C8313-B41B-7881-5EF4-FF9752030189}" v="487" dt="2023-04-04T00:01:07.614"/>
    <p1510:client id="{67B13B11-5BDB-AD22-C052-22908E1C4011}" v="598" dt="2023-04-03T23:49:26.151"/>
    <p1510:client id="{EA3CC006-C87B-3DCF-AED8-3F77C72ED8CC}" v="80" dt="2023-04-04T01:07:19.499"/>
    <p1510:client id="{FA612BEC-CA11-A0AF-07E7-123AB71AE0BC}" v="1227" dt="2023-04-04T01:24:14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vi\Desktop\Aravind\EDM\Project\Analysis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vi\Desktop\Aravind\EDM\Project\Analysis%20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vi\Desktop\Aravind\EDM\Project\Analysis%20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vi\Desktop\Aravind\EDM\Project\Analysis%20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vi\Desktop\Aravind\EDM\Project\Analysis%20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800"/>
              <a:t>Salary vs Retirement Fund Contribution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'Salary and Tax'!$F$3</c:f>
              <c:strCache>
                <c:ptCount val="1"/>
                <c:pt idx="0">
                  <c:v>Salary ($)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'Salary and Tax'!$F$4:$F$484</c:f>
              <c:numCache>
                <c:formatCode>"$"#,##0.00_);[Red]\("$"#,##0.00\)</c:formatCode>
                <c:ptCount val="481"/>
                <c:pt idx="0">
                  <c:v>5000</c:v>
                </c:pt>
                <c:pt idx="1">
                  <c:v>7000</c:v>
                </c:pt>
                <c:pt idx="2">
                  <c:v>7000</c:v>
                </c:pt>
                <c:pt idx="3">
                  <c:v>7000</c:v>
                </c:pt>
                <c:pt idx="4">
                  <c:v>7000</c:v>
                </c:pt>
                <c:pt idx="5">
                  <c:v>7000</c:v>
                </c:pt>
                <c:pt idx="6">
                  <c:v>7000</c:v>
                </c:pt>
                <c:pt idx="7">
                  <c:v>7000</c:v>
                </c:pt>
                <c:pt idx="8">
                  <c:v>7000</c:v>
                </c:pt>
                <c:pt idx="9">
                  <c:v>7000</c:v>
                </c:pt>
                <c:pt idx="10">
                  <c:v>7000</c:v>
                </c:pt>
                <c:pt idx="11">
                  <c:v>7000</c:v>
                </c:pt>
                <c:pt idx="12">
                  <c:v>7000</c:v>
                </c:pt>
                <c:pt idx="13">
                  <c:v>7350</c:v>
                </c:pt>
                <c:pt idx="14">
                  <c:v>7350</c:v>
                </c:pt>
                <c:pt idx="15">
                  <c:v>7350</c:v>
                </c:pt>
                <c:pt idx="16">
                  <c:v>7350</c:v>
                </c:pt>
                <c:pt idx="17">
                  <c:v>7350</c:v>
                </c:pt>
                <c:pt idx="18">
                  <c:v>7350</c:v>
                </c:pt>
                <c:pt idx="19">
                  <c:v>7350</c:v>
                </c:pt>
                <c:pt idx="20">
                  <c:v>7350</c:v>
                </c:pt>
                <c:pt idx="21">
                  <c:v>7350</c:v>
                </c:pt>
                <c:pt idx="22">
                  <c:v>7350</c:v>
                </c:pt>
                <c:pt idx="23">
                  <c:v>7350</c:v>
                </c:pt>
                <c:pt idx="24">
                  <c:v>7350</c:v>
                </c:pt>
                <c:pt idx="25">
                  <c:v>7717.5</c:v>
                </c:pt>
                <c:pt idx="26">
                  <c:v>7717.5</c:v>
                </c:pt>
                <c:pt idx="27">
                  <c:v>7717.5</c:v>
                </c:pt>
                <c:pt idx="28">
                  <c:v>7717.5</c:v>
                </c:pt>
                <c:pt idx="29">
                  <c:v>7717.5</c:v>
                </c:pt>
                <c:pt idx="30">
                  <c:v>7717.5</c:v>
                </c:pt>
                <c:pt idx="31">
                  <c:v>7717.5</c:v>
                </c:pt>
                <c:pt idx="32">
                  <c:v>7717.5</c:v>
                </c:pt>
                <c:pt idx="33">
                  <c:v>7717.5</c:v>
                </c:pt>
                <c:pt idx="34">
                  <c:v>7717.5</c:v>
                </c:pt>
                <c:pt idx="35">
                  <c:v>7717.5</c:v>
                </c:pt>
                <c:pt idx="36">
                  <c:v>7717.5</c:v>
                </c:pt>
                <c:pt idx="37">
                  <c:v>8103.375</c:v>
                </c:pt>
                <c:pt idx="38">
                  <c:v>8103.375</c:v>
                </c:pt>
                <c:pt idx="39">
                  <c:v>8103.375</c:v>
                </c:pt>
                <c:pt idx="40">
                  <c:v>8103.375</c:v>
                </c:pt>
                <c:pt idx="41">
                  <c:v>8103.375</c:v>
                </c:pt>
                <c:pt idx="42">
                  <c:v>8103.375</c:v>
                </c:pt>
                <c:pt idx="43">
                  <c:v>8103.375</c:v>
                </c:pt>
                <c:pt idx="44">
                  <c:v>8103.375</c:v>
                </c:pt>
                <c:pt idx="45">
                  <c:v>8103.375</c:v>
                </c:pt>
                <c:pt idx="46">
                  <c:v>8103.375</c:v>
                </c:pt>
                <c:pt idx="47">
                  <c:v>8103.375</c:v>
                </c:pt>
                <c:pt idx="48">
                  <c:v>8103.375</c:v>
                </c:pt>
                <c:pt idx="49">
                  <c:v>8508.5437500000007</c:v>
                </c:pt>
                <c:pt idx="50">
                  <c:v>8508.5437500000007</c:v>
                </c:pt>
                <c:pt idx="51">
                  <c:v>8508.5437500000007</c:v>
                </c:pt>
                <c:pt idx="52">
                  <c:v>8508.5437500000007</c:v>
                </c:pt>
                <c:pt idx="53">
                  <c:v>8508.5437500000007</c:v>
                </c:pt>
                <c:pt idx="54">
                  <c:v>8508.5437500000007</c:v>
                </c:pt>
                <c:pt idx="55">
                  <c:v>8508.5437500000007</c:v>
                </c:pt>
                <c:pt idx="56">
                  <c:v>8508.5437500000007</c:v>
                </c:pt>
                <c:pt idx="57">
                  <c:v>8508.5437500000007</c:v>
                </c:pt>
                <c:pt idx="58">
                  <c:v>8508.5437500000007</c:v>
                </c:pt>
                <c:pt idx="59">
                  <c:v>8508.5437500000007</c:v>
                </c:pt>
                <c:pt idx="60">
                  <c:v>8508.5437500000007</c:v>
                </c:pt>
                <c:pt idx="61">
                  <c:v>8933.970937500002</c:v>
                </c:pt>
                <c:pt idx="62">
                  <c:v>8933.970937500002</c:v>
                </c:pt>
                <c:pt idx="63">
                  <c:v>8933.970937500002</c:v>
                </c:pt>
                <c:pt idx="64">
                  <c:v>8933.970937500002</c:v>
                </c:pt>
                <c:pt idx="65">
                  <c:v>8933.970937500002</c:v>
                </c:pt>
                <c:pt idx="66">
                  <c:v>8933.970937500002</c:v>
                </c:pt>
                <c:pt idx="67">
                  <c:v>8933.970937500002</c:v>
                </c:pt>
                <c:pt idx="68">
                  <c:v>8933.970937500002</c:v>
                </c:pt>
                <c:pt idx="69">
                  <c:v>8933.970937500002</c:v>
                </c:pt>
                <c:pt idx="70">
                  <c:v>8933.970937500002</c:v>
                </c:pt>
                <c:pt idx="71">
                  <c:v>8933.970937500002</c:v>
                </c:pt>
                <c:pt idx="72">
                  <c:v>8933.970937500002</c:v>
                </c:pt>
                <c:pt idx="73">
                  <c:v>9380.6694843750029</c:v>
                </c:pt>
                <c:pt idx="74">
                  <c:v>9380.6694843750029</c:v>
                </c:pt>
                <c:pt idx="75">
                  <c:v>9380.6694843750029</c:v>
                </c:pt>
                <c:pt idx="76">
                  <c:v>9380.6694843750029</c:v>
                </c:pt>
                <c:pt idx="77">
                  <c:v>9380.6694843750029</c:v>
                </c:pt>
                <c:pt idx="78">
                  <c:v>9380.6694843750029</c:v>
                </c:pt>
                <c:pt idx="79">
                  <c:v>9380.6694843750029</c:v>
                </c:pt>
                <c:pt idx="80">
                  <c:v>9380.6694843750029</c:v>
                </c:pt>
                <c:pt idx="81">
                  <c:v>9380.6694843750029</c:v>
                </c:pt>
                <c:pt idx="82">
                  <c:v>9380.6694843750029</c:v>
                </c:pt>
                <c:pt idx="83">
                  <c:v>9380.6694843750029</c:v>
                </c:pt>
                <c:pt idx="84">
                  <c:v>9380.6694843750029</c:v>
                </c:pt>
                <c:pt idx="85">
                  <c:v>9849.7029585937526</c:v>
                </c:pt>
                <c:pt idx="86">
                  <c:v>9849.7029585937526</c:v>
                </c:pt>
                <c:pt idx="87">
                  <c:v>9849.7029585937526</c:v>
                </c:pt>
                <c:pt idx="88">
                  <c:v>9849.7029585937526</c:v>
                </c:pt>
                <c:pt idx="89">
                  <c:v>9849.7029585937526</c:v>
                </c:pt>
                <c:pt idx="90">
                  <c:v>9849.7029585937526</c:v>
                </c:pt>
                <c:pt idx="91">
                  <c:v>9849.7029585937526</c:v>
                </c:pt>
                <c:pt idx="92">
                  <c:v>9849.7029585937526</c:v>
                </c:pt>
                <c:pt idx="93">
                  <c:v>9849.7029585937526</c:v>
                </c:pt>
                <c:pt idx="94">
                  <c:v>9849.7029585937526</c:v>
                </c:pt>
                <c:pt idx="95">
                  <c:v>9849.7029585937526</c:v>
                </c:pt>
                <c:pt idx="96">
                  <c:v>9849.7029585937526</c:v>
                </c:pt>
                <c:pt idx="97">
                  <c:v>10342.188106523441</c:v>
                </c:pt>
                <c:pt idx="98">
                  <c:v>10342.188106523441</c:v>
                </c:pt>
                <c:pt idx="99">
                  <c:v>10342.188106523441</c:v>
                </c:pt>
                <c:pt idx="100">
                  <c:v>10342.188106523441</c:v>
                </c:pt>
                <c:pt idx="101">
                  <c:v>10342.188106523441</c:v>
                </c:pt>
                <c:pt idx="102">
                  <c:v>10342.188106523441</c:v>
                </c:pt>
                <c:pt idx="103">
                  <c:v>10342.188106523441</c:v>
                </c:pt>
                <c:pt idx="104">
                  <c:v>10342.188106523441</c:v>
                </c:pt>
                <c:pt idx="105">
                  <c:v>10342.188106523441</c:v>
                </c:pt>
                <c:pt idx="106">
                  <c:v>10342.188106523441</c:v>
                </c:pt>
                <c:pt idx="107">
                  <c:v>10342.188106523441</c:v>
                </c:pt>
                <c:pt idx="108">
                  <c:v>10342.188106523441</c:v>
                </c:pt>
                <c:pt idx="109">
                  <c:v>10859.297511849614</c:v>
                </c:pt>
                <c:pt idx="110">
                  <c:v>10859.297511849614</c:v>
                </c:pt>
                <c:pt idx="111">
                  <c:v>10859.297511849614</c:v>
                </c:pt>
                <c:pt idx="112">
                  <c:v>10859.297511849614</c:v>
                </c:pt>
                <c:pt idx="113">
                  <c:v>10859.297511849614</c:v>
                </c:pt>
                <c:pt idx="114">
                  <c:v>10859.297511849614</c:v>
                </c:pt>
                <c:pt idx="115">
                  <c:v>10859.297511849614</c:v>
                </c:pt>
                <c:pt idx="116">
                  <c:v>10859.297511849614</c:v>
                </c:pt>
                <c:pt idx="117">
                  <c:v>10859.297511849614</c:v>
                </c:pt>
                <c:pt idx="118">
                  <c:v>10859.297511849614</c:v>
                </c:pt>
                <c:pt idx="119">
                  <c:v>10859.297511849614</c:v>
                </c:pt>
                <c:pt idx="120">
                  <c:v>10859.297511849614</c:v>
                </c:pt>
                <c:pt idx="121">
                  <c:v>11402.262387442095</c:v>
                </c:pt>
                <c:pt idx="122">
                  <c:v>11402.262387442095</c:v>
                </c:pt>
                <c:pt idx="123">
                  <c:v>11402.262387442095</c:v>
                </c:pt>
                <c:pt idx="124">
                  <c:v>11402.262387442095</c:v>
                </c:pt>
                <c:pt idx="125">
                  <c:v>11402.262387442095</c:v>
                </c:pt>
                <c:pt idx="126">
                  <c:v>11402.262387442095</c:v>
                </c:pt>
                <c:pt idx="127">
                  <c:v>11402.262387442095</c:v>
                </c:pt>
                <c:pt idx="128">
                  <c:v>11402.262387442095</c:v>
                </c:pt>
                <c:pt idx="129">
                  <c:v>11402.262387442095</c:v>
                </c:pt>
                <c:pt idx="130">
                  <c:v>11402.262387442095</c:v>
                </c:pt>
                <c:pt idx="131">
                  <c:v>11402.262387442095</c:v>
                </c:pt>
                <c:pt idx="132">
                  <c:v>11402.262387442095</c:v>
                </c:pt>
                <c:pt idx="133">
                  <c:v>11972.3755068142</c:v>
                </c:pt>
                <c:pt idx="134">
                  <c:v>11972.3755068142</c:v>
                </c:pt>
                <c:pt idx="135">
                  <c:v>11972.3755068142</c:v>
                </c:pt>
                <c:pt idx="136">
                  <c:v>11972.3755068142</c:v>
                </c:pt>
                <c:pt idx="137">
                  <c:v>11972.3755068142</c:v>
                </c:pt>
                <c:pt idx="138">
                  <c:v>11972.3755068142</c:v>
                </c:pt>
                <c:pt idx="139">
                  <c:v>11972.3755068142</c:v>
                </c:pt>
                <c:pt idx="140">
                  <c:v>11972.3755068142</c:v>
                </c:pt>
                <c:pt idx="141">
                  <c:v>11972.3755068142</c:v>
                </c:pt>
                <c:pt idx="142">
                  <c:v>11972.3755068142</c:v>
                </c:pt>
                <c:pt idx="143">
                  <c:v>11972.3755068142</c:v>
                </c:pt>
                <c:pt idx="144">
                  <c:v>11972.3755068142</c:v>
                </c:pt>
                <c:pt idx="145">
                  <c:v>12570.99428215491</c:v>
                </c:pt>
                <c:pt idx="146">
                  <c:v>12570.99428215491</c:v>
                </c:pt>
                <c:pt idx="147">
                  <c:v>12570.99428215491</c:v>
                </c:pt>
                <c:pt idx="148">
                  <c:v>12570.99428215491</c:v>
                </c:pt>
                <c:pt idx="149">
                  <c:v>12570.99428215491</c:v>
                </c:pt>
                <c:pt idx="150">
                  <c:v>12570.99428215491</c:v>
                </c:pt>
                <c:pt idx="151">
                  <c:v>12570.99428215491</c:v>
                </c:pt>
                <c:pt idx="152">
                  <c:v>12570.99428215491</c:v>
                </c:pt>
                <c:pt idx="153">
                  <c:v>12570.99428215491</c:v>
                </c:pt>
                <c:pt idx="154">
                  <c:v>12570.99428215491</c:v>
                </c:pt>
                <c:pt idx="155">
                  <c:v>12570.99428215491</c:v>
                </c:pt>
                <c:pt idx="156">
                  <c:v>12570.99428215491</c:v>
                </c:pt>
                <c:pt idx="157">
                  <c:v>13199.543996262657</c:v>
                </c:pt>
                <c:pt idx="158">
                  <c:v>13199.543996262657</c:v>
                </c:pt>
                <c:pt idx="159">
                  <c:v>13199.543996262657</c:v>
                </c:pt>
                <c:pt idx="160">
                  <c:v>13199.543996262657</c:v>
                </c:pt>
                <c:pt idx="161">
                  <c:v>13199.543996262657</c:v>
                </c:pt>
                <c:pt idx="162">
                  <c:v>13199.543996262657</c:v>
                </c:pt>
                <c:pt idx="163">
                  <c:v>13199.543996262657</c:v>
                </c:pt>
                <c:pt idx="164">
                  <c:v>13199.543996262657</c:v>
                </c:pt>
                <c:pt idx="165">
                  <c:v>13199.543996262657</c:v>
                </c:pt>
                <c:pt idx="166">
                  <c:v>13199.543996262657</c:v>
                </c:pt>
                <c:pt idx="167">
                  <c:v>13199.543996262657</c:v>
                </c:pt>
                <c:pt idx="168">
                  <c:v>13199.543996262657</c:v>
                </c:pt>
                <c:pt idx="169">
                  <c:v>13859.52119607579</c:v>
                </c:pt>
                <c:pt idx="170">
                  <c:v>13859.52119607579</c:v>
                </c:pt>
                <c:pt idx="171">
                  <c:v>13859.52119607579</c:v>
                </c:pt>
                <c:pt idx="172">
                  <c:v>13859.52119607579</c:v>
                </c:pt>
                <c:pt idx="173">
                  <c:v>13859.52119607579</c:v>
                </c:pt>
                <c:pt idx="174">
                  <c:v>13859.52119607579</c:v>
                </c:pt>
                <c:pt idx="175">
                  <c:v>13859.52119607579</c:v>
                </c:pt>
                <c:pt idx="176">
                  <c:v>13859.52119607579</c:v>
                </c:pt>
                <c:pt idx="177">
                  <c:v>13859.52119607579</c:v>
                </c:pt>
                <c:pt idx="178">
                  <c:v>13859.52119607579</c:v>
                </c:pt>
                <c:pt idx="179">
                  <c:v>13859.52119607579</c:v>
                </c:pt>
                <c:pt idx="180">
                  <c:v>13859.52119607579</c:v>
                </c:pt>
                <c:pt idx="181">
                  <c:v>14552.49725587958</c:v>
                </c:pt>
                <c:pt idx="182">
                  <c:v>14552.49725587958</c:v>
                </c:pt>
                <c:pt idx="183">
                  <c:v>14552.49725587958</c:v>
                </c:pt>
                <c:pt idx="184">
                  <c:v>14552.49725587958</c:v>
                </c:pt>
                <c:pt idx="185">
                  <c:v>14552.49725587958</c:v>
                </c:pt>
                <c:pt idx="186">
                  <c:v>14552.49725587958</c:v>
                </c:pt>
                <c:pt idx="187">
                  <c:v>14552.49725587958</c:v>
                </c:pt>
                <c:pt idx="188">
                  <c:v>14552.49725587958</c:v>
                </c:pt>
                <c:pt idx="189">
                  <c:v>14552.49725587958</c:v>
                </c:pt>
                <c:pt idx="190">
                  <c:v>14552.49725587958</c:v>
                </c:pt>
                <c:pt idx="191">
                  <c:v>14552.49725587958</c:v>
                </c:pt>
                <c:pt idx="192">
                  <c:v>14552.49725587958</c:v>
                </c:pt>
                <c:pt idx="193">
                  <c:v>15280.12211867356</c:v>
                </c:pt>
                <c:pt idx="194">
                  <c:v>15280.12211867356</c:v>
                </c:pt>
                <c:pt idx="195">
                  <c:v>15280.12211867356</c:v>
                </c:pt>
                <c:pt idx="196">
                  <c:v>15280.12211867356</c:v>
                </c:pt>
                <c:pt idx="197">
                  <c:v>15280.12211867356</c:v>
                </c:pt>
                <c:pt idx="198">
                  <c:v>15280.12211867356</c:v>
                </c:pt>
                <c:pt idx="199">
                  <c:v>15280.12211867356</c:v>
                </c:pt>
                <c:pt idx="200">
                  <c:v>15280.12211867356</c:v>
                </c:pt>
                <c:pt idx="201">
                  <c:v>15280.12211867356</c:v>
                </c:pt>
                <c:pt idx="202">
                  <c:v>15280.12211867356</c:v>
                </c:pt>
                <c:pt idx="203">
                  <c:v>15280.12211867356</c:v>
                </c:pt>
                <c:pt idx="204">
                  <c:v>15280.12211867356</c:v>
                </c:pt>
                <c:pt idx="205">
                  <c:v>16044.128224607239</c:v>
                </c:pt>
                <c:pt idx="206">
                  <c:v>16044.128224607239</c:v>
                </c:pt>
                <c:pt idx="207">
                  <c:v>16044.128224607239</c:v>
                </c:pt>
                <c:pt idx="208">
                  <c:v>16044.128224607239</c:v>
                </c:pt>
                <c:pt idx="209">
                  <c:v>16044.128224607239</c:v>
                </c:pt>
                <c:pt idx="210">
                  <c:v>16044.128224607239</c:v>
                </c:pt>
                <c:pt idx="211">
                  <c:v>16044.128224607239</c:v>
                </c:pt>
                <c:pt idx="212">
                  <c:v>16044.128224607239</c:v>
                </c:pt>
                <c:pt idx="213">
                  <c:v>16044.128224607239</c:v>
                </c:pt>
                <c:pt idx="214">
                  <c:v>16044.128224607239</c:v>
                </c:pt>
                <c:pt idx="215">
                  <c:v>16044.128224607239</c:v>
                </c:pt>
                <c:pt idx="216">
                  <c:v>16044.128224607239</c:v>
                </c:pt>
                <c:pt idx="217">
                  <c:v>16846.3346358376</c:v>
                </c:pt>
                <c:pt idx="218">
                  <c:v>16846.3346358376</c:v>
                </c:pt>
                <c:pt idx="219">
                  <c:v>16846.3346358376</c:v>
                </c:pt>
                <c:pt idx="220">
                  <c:v>16846.3346358376</c:v>
                </c:pt>
                <c:pt idx="221">
                  <c:v>16846.3346358376</c:v>
                </c:pt>
                <c:pt idx="222">
                  <c:v>16846.3346358376</c:v>
                </c:pt>
                <c:pt idx="223">
                  <c:v>16846.3346358376</c:v>
                </c:pt>
                <c:pt idx="224">
                  <c:v>16846.3346358376</c:v>
                </c:pt>
                <c:pt idx="225">
                  <c:v>16846.3346358376</c:v>
                </c:pt>
                <c:pt idx="226">
                  <c:v>16846.3346358376</c:v>
                </c:pt>
                <c:pt idx="227">
                  <c:v>16846.3346358376</c:v>
                </c:pt>
                <c:pt idx="228">
                  <c:v>16846.3346358376</c:v>
                </c:pt>
                <c:pt idx="229">
                  <c:v>17688.651367629482</c:v>
                </c:pt>
                <c:pt idx="230">
                  <c:v>17688.651367629482</c:v>
                </c:pt>
                <c:pt idx="231">
                  <c:v>17688.651367629482</c:v>
                </c:pt>
                <c:pt idx="232">
                  <c:v>17688.651367629482</c:v>
                </c:pt>
                <c:pt idx="233">
                  <c:v>17688.651367629482</c:v>
                </c:pt>
                <c:pt idx="234">
                  <c:v>17688.651367629482</c:v>
                </c:pt>
                <c:pt idx="235">
                  <c:v>17688.651367629482</c:v>
                </c:pt>
                <c:pt idx="236">
                  <c:v>17688.651367629482</c:v>
                </c:pt>
                <c:pt idx="237">
                  <c:v>17688.651367629482</c:v>
                </c:pt>
                <c:pt idx="238">
                  <c:v>17688.651367629482</c:v>
                </c:pt>
                <c:pt idx="239">
                  <c:v>17688.651367629482</c:v>
                </c:pt>
                <c:pt idx="240">
                  <c:v>17688.651367629482</c:v>
                </c:pt>
                <c:pt idx="241">
                  <c:v>18573.083936010957</c:v>
                </c:pt>
                <c:pt idx="242">
                  <c:v>18573.083936010957</c:v>
                </c:pt>
                <c:pt idx="243">
                  <c:v>18573.083936010957</c:v>
                </c:pt>
                <c:pt idx="244">
                  <c:v>18573.083936010957</c:v>
                </c:pt>
                <c:pt idx="245">
                  <c:v>18573.083936010957</c:v>
                </c:pt>
                <c:pt idx="246">
                  <c:v>18573.083936010957</c:v>
                </c:pt>
                <c:pt idx="247">
                  <c:v>18573.083936010957</c:v>
                </c:pt>
                <c:pt idx="248">
                  <c:v>18573.083936010957</c:v>
                </c:pt>
                <c:pt idx="249">
                  <c:v>18573.083936010957</c:v>
                </c:pt>
                <c:pt idx="250">
                  <c:v>18573.083936010957</c:v>
                </c:pt>
                <c:pt idx="251">
                  <c:v>18573.083936010957</c:v>
                </c:pt>
                <c:pt idx="252">
                  <c:v>18573.083936010957</c:v>
                </c:pt>
                <c:pt idx="253">
                  <c:v>19501.738132811504</c:v>
                </c:pt>
                <c:pt idx="254">
                  <c:v>19501.738132811504</c:v>
                </c:pt>
                <c:pt idx="255">
                  <c:v>19501.738132811504</c:v>
                </c:pt>
                <c:pt idx="256">
                  <c:v>19501.738132811504</c:v>
                </c:pt>
                <c:pt idx="257">
                  <c:v>19501.738132811504</c:v>
                </c:pt>
                <c:pt idx="258">
                  <c:v>19501.738132811504</c:v>
                </c:pt>
                <c:pt idx="259">
                  <c:v>19501.738132811504</c:v>
                </c:pt>
                <c:pt idx="260">
                  <c:v>19501.738132811504</c:v>
                </c:pt>
                <c:pt idx="261">
                  <c:v>19501.738132811504</c:v>
                </c:pt>
                <c:pt idx="262">
                  <c:v>19501.738132811504</c:v>
                </c:pt>
                <c:pt idx="263">
                  <c:v>19501.738132811504</c:v>
                </c:pt>
                <c:pt idx="264">
                  <c:v>19501.738132811504</c:v>
                </c:pt>
                <c:pt idx="265">
                  <c:v>20476.82503945208</c:v>
                </c:pt>
                <c:pt idx="266">
                  <c:v>20476.82503945208</c:v>
                </c:pt>
                <c:pt idx="267">
                  <c:v>20476.82503945208</c:v>
                </c:pt>
                <c:pt idx="268">
                  <c:v>20476.82503945208</c:v>
                </c:pt>
                <c:pt idx="269">
                  <c:v>20476.82503945208</c:v>
                </c:pt>
                <c:pt idx="270">
                  <c:v>20476.82503945208</c:v>
                </c:pt>
                <c:pt idx="271">
                  <c:v>20476.82503945208</c:v>
                </c:pt>
                <c:pt idx="272">
                  <c:v>20476.82503945208</c:v>
                </c:pt>
                <c:pt idx="273">
                  <c:v>20476.82503945208</c:v>
                </c:pt>
                <c:pt idx="274">
                  <c:v>20476.82503945208</c:v>
                </c:pt>
                <c:pt idx="275">
                  <c:v>20476.82503945208</c:v>
                </c:pt>
                <c:pt idx="276">
                  <c:v>20476.82503945208</c:v>
                </c:pt>
                <c:pt idx="277">
                  <c:v>21500.666291424684</c:v>
                </c:pt>
                <c:pt idx="278">
                  <c:v>21500.666291424684</c:v>
                </c:pt>
                <c:pt idx="279">
                  <c:v>21500.666291424684</c:v>
                </c:pt>
                <c:pt idx="280">
                  <c:v>21500.666291424684</c:v>
                </c:pt>
                <c:pt idx="281">
                  <c:v>21500.666291424684</c:v>
                </c:pt>
                <c:pt idx="282">
                  <c:v>21500.666291424684</c:v>
                </c:pt>
                <c:pt idx="283">
                  <c:v>21500.666291424684</c:v>
                </c:pt>
                <c:pt idx="284">
                  <c:v>21500.666291424684</c:v>
                </c:pt>
                <c:pt idx="285">
                  <c:v>21500.666291424684</c:v>
                </c:pt>
                <c:pt idx="286">
                  <c:v>21500.666291424684</c:v>
                </c:pt>
                <c:pt idx="287">
                  <c:v>21500.666291424684</c:v>
                </c:pt>
                <c:pt idx="288">
                  <c:v>21500.666291424684</c:v>
                </c:pt>
                <c:pt idx="289">
                  <c:v>22575.69960599592</c:v>
                </c:pt>
                <c:pt idx="290">
                  <c:v>22575.69960599592</c:v>
                </c:pt>
                <c:pt idx="291">
                  <c:v>22575.69960599592</c:v>
                </c:pt>
                <c:pt idx="292">
                  <c:v>22575.69960599592</c:v>
                </c:pt>
                <c:pt idx="293">
                  <c:v>22575.69960599592</c:v>
                </c:pt>
                <c:pt idx="294">
                  <c:v>22575.69960599592</c:v>
                </c:pt>
                <c:pt idx="295">
                  <c:v>22575.69960599592</c:v>
                </c:pt>
                <c:pt idx="296">
                  <c:v>22575.69960599592</c:v>
                </c:pt>
                <c:pt idx="297">
                  <c:v>22575.69960599592</c:v>
                </c:pt>
                <c:pt idx="298">
                  <c:v>22575.69960599592</c:v>
                </c:pt>
                <c:pt idx="299">
                  <c:v>22575.69960599592</c:v>
                </c:pt>
                <c:pt idx="300">
                  <c:v>22575.69960599592</c:v>
                </c:pt>
                <c:pt idx="301">
                  <c:v>23704.484586295715</c:v>
                </c:pt>
                <c:pt idx="302">
                  <c:v>23704.484586295715</c:v>
                </c:pt>
                <c:pt idx="303">
                  <c:v>23704.484586295715</c:v>
                </c:pt>
                <c:pt idx="304">
                  <c:v>23704.484586295715</c:v>
                </c:pt>
                <c:pt idx="305">
                  <c:v>23704.484586295715</c:v>
                </c:pt>
                <c:pt idx="306">
                  <c:v>23704.484586295715</c:v>
                </c:pt>
                <c:pt idx="307">
                  <c:v>23704.484586295715</c:v>
                </c:pt>
                <c:pt idx="308">
                  <c:v>23704.484586295715</c:v>
                </c:pt>
                <c:pt idx="309">
                  <c:v>23704.484586295715</c:v>
                </c:pt>
                <c:pt idx="310">
                  <c:v>23704.484586295715</c:v>
                </c:pt>
                <c:pt idx="311">
                  <c:v>23704.484586295715</c:v>
                </c:pt>
                <c:pt idx="312">
                  <c:v>23704.484586295715</c:v>
                </c:pt>
                <c:pt idx="313">
                  <c:v>24889.708815610502</c:v>
                </c:pt>
                <c:pt idx="314">
                  <c:v>24889.708815610502</c:v>
                </c:pt>
                <c:pt idx="315">
                  <c:v>24889.708815610502</c:v>
                </c:pt>
                <c:pt idx="316">
                  <c:v>24889.708815610502</c:v>
                </c:pt>
                <c:pt idx="317">
                  <c:v>24889.708815610502</c:v>
                </c:pt>
                <c:pt idx="318">
                  <c:v>24889.708815610502</c:v>
                </c:pt>
                <c:pt idx="319">
                  <c:v>24889.708815610502</c:v>
                </c:pt>
                <c:pt idx="320">
                  <c:v>24889.708815610502</c:v>
                </c:pt>
                <c:pt idx="321">
                  <c:v>24889.708815610502</c:v>
                </c:pt>
                <c:pt idx="322">
                  <c:v>24889.708815610502</c:v>
                </c:pt>
                <c:pt idx="323">
                  <c:v>24889.708815610502</c:v>
                </c:pt>
                <c:pt idx="324">
                  <c:v>24889.708815610502</c:v>
                </c:pt>
                <c:pt idx="325">
                  <c:v>26134.194256391027</c:v>
                </c:pt>
                <c:pt idx="326">
                  <c:v>26134.194256391027</c:v>
                </c:pt>
                <c:pt idx="327">
                  <c:v>26134.194256391027</c:v>
                </c:pt>
                <c:pt idx="328">
                  <c:v>26134.194256391027</c:v>
                </c:pt>
                <c:pt idx="329">
                  <c:v>26134.194256391027</c:v>
                </c:pt>
                <c:pt idx="330">
                  <c:v>26134.194256391027</c:v>
                </c:pt>
                <c:pt idx="331">
                  <c:v>26134.194256391027</c:v>
                </c:pt>
                <c:pt idx="332">
                  <c:v>26134.194256391027</c:v>
                </c:pt>
                <c:pt idx="333">
                  <c:v>26134.194256391027</c:v>
                </c:pt>
                <c:pt idx="334">
                  <c:v>26134.194256391027</c:v>
                </c:pt>
                <c:pt idx="335">
                  <c:v>26134.194256391027</c:v>
                </c:pt>
                <c:pt idx="336">
                  <c:v>26134.194256391027</c:v>
                </c:pt>
                <c:pt idx="337">
                  <c:v>27440.90396921058</c:v>
                </c:pt>
                <c:pt idx="338">
                  <c:v>27440.90396921058</c:v>
                </c:pt>
                <c:pt idx="339">
                  <c:v>27440.90396921058</c:v>
                </c:pt>
                <c:pt idx="340">
                  <c:v>27440.90396921058</c:v>
                </c:pt>
                <c:pt idx="341">
                  <c:v>27440.90396921058</c:v>
                </c:pt>
                <c:pt idx="342">
                  <c:v>27440.90396921058</c:v>
                </c:pt>
                <c:pt idx="343">
                  <c:v>27440.90396921058</c:v>
                </c:pt>
                <c:pt idx="344">
                  <c:v>27440.90396921058</c:v>
                </c:pt>
                <c:pt idx="345">
                  <c:v>27440.90396921058</c:v>
                </c:pt>
                <c:pt idx="346">
                  <c:v>27440.90396921058</c:v>
                </c:pt>
                <c:pt idx="347">
                  <c:v>27440.90396921058</c:v>
                </c:pt>
                <c:pt idx="348">
                  <c:v>27440.90396921058</c:v>
                </c:pt>
                <c:pt idx="349">
                  <c:v>28812.949167671111</c:v>
                </c:pt>
                <c:pt idx="350">
                  <c:v>28812.949167671111</c:v>
                </c:pt>
                <c:pt idx="351">
                  <c:v>28812.949167671111</c:v>
                </c:pt>
                <c:pt idx="352">
                  <c:v>28812.949167671111</c:v>
                </c:pt>
                <c:pt idx="353">
                  <c:v>28812.949167671111</c:v>
                </c:pt>
                <c:pt idx="354">
                  <c:v>28812.949167671111</c:v>
                </c:pt>
                <c:pt idx="355">
                  <c:v>28812.949167671111</c:v>
                </c:pt>
                <c:pt idx="356">
                  <c:v>28812.949167671111</c:v>
                </c:pt>
                <c:pt idx="357">
                  <c:v>28812.949167671111</c:v>
                </c:pt>
                <c:pt idx="358">
                  <c:v>28812.949167671111</c:v>
                </c:pt>
                <c:pt idx="359">
                  <c:v>28812.949167671111</c:v>
                </c:pt>
                <c:pt idx="360">
                  <c:v>28812.949167671111</c:v>
                </c:pt>
                <c:pt idx="361">
                  <c:v>30253.596626054667</c:v>
                </c:pt>
                <c:pt idx="362">
                  <c:v>30253.596626054667</c:v>
                </c:pt>
                <c:pt idx="363">
                  <c:v>30253.596626054667</c:v>
                </c:pt>
                <c:pt idx="364">
                  <c:v>30253.596626054667</c:v>
                </c:pt>
                <c:pt idx="365">
                  <c:v>30253.596626054667</c:v>
                </c:pt>
                <c:pt idx="366">
                  <c:v>30253.596626054667</c:v>
                </c:pt>
                <c:pt idx="367">
                  <c:v>30253.596626054667</c:v>
                </c:pt>
                <c:pt idx="368">
                  <c:v>30253.596626054667</c:v>
                </c:pt>
                <c:pt idx="369">
                  <c:v>30253.596626054667</c:v>
                </c:pt>
                <c:pt idx="370">
                  <c:v>30253.596626054667</c:v>
                </c:pt>
                <c:pt idx="371">
                  <c:v>30253.596626054667</c:v>
                </c:pt>
                <c:pt idx="372">
                  <c:v>30253.596626054667</c:v>
                </c:pt>
                <c:pt idx="373">
                  <c:v>31766.276457357402</c:v>
                </c:pt>
                <c:pt idx="374">
                  <c:v>31766.276457357402</c:v>
                </c:pt>
                <c:pt idx="375">
                  <c:v>31766.276457357402</c:v>
                </c:pt>
                <c:pt idx="376">
                  <c:v>31766.276457357402</c:v>
                </c:pt>
                <c:pt idx="377">
                  <c:v>31766.276457357402</c:v>
                </c:pt>
                <c:pt idx="378">
                  <c:v>31766.276457357402</c:v>
                </c:pt>
                <c:pt idx="379">
                  <c:v>31766.276457357402</c:v>
                </c:pt>
                <c:pt idx="380">
                  <c:v>31766.276457357402</c:v>
                </c:pt>
                <c:pt idx="381">
                  <c:v>31766.276457357402</c:v>
                </c:pt>
                <c:pt idx="382">
                  <c:v>31766.276457357402</c:v>
                </c:pt>
                <c:pt idx="383">
                  <c:v>31766.276457357402</c:v>
                </c:pt>
                <c:pt idx="384">
                  <c:v>31766.276457357402</c:v>
                </c:pt>
                <c:pt idx="385">
                  <c:v>33354.590280225275</c:v>
                </c:pt>
                <c:pt idx="386">
                  <c:v>33354.590280225275</c:v>
                </c:pt>
                <c:pt idx="387">
                  <c:v>33354.590280225275</c:v>
                </c:pt>
                <c:pt idx="388">
                  <c:v>33354.590280225275</c:v>
                </c:pt>
                <c:pt idx="389">
                  <c:v>33354.590280225275</c:v>
                </c:pt>
                <c:pt idx="390">
                  <c:v>33354.590280225275</c:v>
                </c:pt>
                <c:pt idx="391">
                  <c:v>33354.590280225275</c:v>
                </c:pt>
                <c:pt idx="392">
                  <c:v>33354.590280225275</c:v>
                </c:pt>
                <c:pt idx="393">
                  <c:v>33354.590280225275</c:v>
                </c:pt>
                <c:pt idx="394">
                  <c:v>33354.590280225275</c:v>
                </c:pt>
                <c:pt idx="395">
                  <c:v>33354.590280225275</c:v>
                </c:pt>
                <c:pt idx="396">
                  <c:v>33354.590280225275</c:v>
                </c:pt>
                <c:pt idx="397">
                  <c:v>35022.319794236537</c:v>
                </c:pt>
                <c:pt idx="398">
                  <c:v>35022.319794236537</c:v>
                </c:pt>
                <c:pt idx="399">
                  <c:v>35022.319794236537</c:v>
                </c:pt>
                <c:pt idx="400">
                  <c:v>35022.319794236537</c:v>
                </c:pt>
                <c:pt idx="401">
                  <c:v>35022.319794236537</c:v>
                </c:pt>
                <c:pt idx="402">
                  <c:v>35022.319794236537</c:v>
                </c:pt>
                <c:pt idx="403">
                  <c:v>35022.319794236537</c:v>
                </c:pt>
                <c:pt idx="404">
                  <c:v>35022.319794236537</c:v>
                </c:pt>
                <c:pt idx="405">
                  <c:v>35022.319794236537</c:v>
                </c:pt>
                <c:pt idx="406">
                  <c:v>35022.319794236537</c:v>
                </c:pt>
                <c:pt idx="407">
                  <c:v>35022.319794236537</c:v>
                </c:pt>
                <c:pt idx="408">
                  <c:v>35022.319794236537</c:v>
                </c:pt>
                <c:pt idx="409">
                  <c:v>36773.435783948364</c:v>
                </c:pt>
                <c:pt idx="410">
                  <c:v>36773.435783948364</c:v>
                </c:pt>
                <c:pt idx="411">
                  <c:v>36773.435783948364</c:v>
                </c:pt>
                <c:pt idx="412">
                  <c:v>36773.435783948364</c:v>
                </c:pt>
                <c:pt idx="413">
                  <c:v>36773.435783948364</c:v>
                </c:pt>
                <c:pt idx="414">
                  <c:v>36773.435783948364</c:v>
                </c:pt>
                <c:pt idx="415">
                  <c:v>36773.435783948364</c:v>
                </c:pt>
                <c:pt idx="416">
                  <c:v>36773.435783948364</c:v>
                </c:pt>
                <c:pt idx="417">
                  <c:v>36773.435783948364</c:v>
                </c:pt>
                <c:pt idx="418">
                  <c:v>36773.435783948364</c:v>
                </c:pt>
                <c:pt idx="419">
                  <c:v>36773.435783948364</c:v>
                </c:pt>
                <c:pt idx="420">
                  <c:v>36773.435783948364</c:v>
                </c:pt>
                <c:pt idx="421">
                  <c:v>38612.107573145782</c:v>
                </c:pt>
                <c:pt idx="422">
                  <c:v>38612.107573145782</c:v>
                </c:pt>
                <c:pt idx="423">
                  <c:v>38612.107573145782</c:v>
                </c:pt>
                <c:pt idx="424">
                  <c:v>38612.107573145782</c:v>
                </c:pt>
                <c:pt idx="425">
                  <c:v>38612.107573145782</c:v>
                </c:pt>
                <c:pt idx="426">
                  <c:v>38612.107573145782</c:v>
                </c:pt>
                <c:pt idx="427">
                  <c:v>38612.107573145782</c:v>
                </c:pt>
                <c:pt idx="428">
                  <c:v>38612.107573145782</c:v>
                </c:pt>
                <c:pt idx="429">
                  <c:v>38612.107573145782</c:v>
                </c:pt>
                <c:pt idx="430">
                  <c:v>38612.107573145782</c:v>
                </c:pt>
                <c:pt idx="431">
                  <c:v>38612.107573145782</c:v>
                </c:pt>
                <c:pt idx="432">
                  <c:v>38612.107573145782</c:v>
                </c:pt>
                <c:pt idx="433">
                  <c:v>40542.712951803071</c:v>
                </c:pt>
                <c:pt idx="434">
                  <c:v>40542.712951803071</c:v>
                </c:pt>
                <c:pt idx="435">
                  <c:v>40542.712951803071</c:v>
                </c:pt>
                <c:pt idx="436">
                  <c:v>40542.712951803071</c:v>
                </c:pt>
                <c:pt idx="437">
                  <c:v>40542.712951803071</c:v>
                </c:pt>
                <c:pt idx="438">
                  <c:v>40542.712951803071</c:v>
                </c:pt>
                <c:pt idx="439">
                  <c:v>40542.712951803071</c:v>
                </c:pt>
                <c:pt idx="440">
                  <c:v>40542.712951803071</c:v>
                </c:pt>
                <c:pt idx="441">
                  <c:v>40542.712951803071</c:v>
                </c:pt>
                <c:pt idx="442">
                  <c:v>40542.712951803071</c:v>
                </c:pt>
                <c:pt idx="443">
                  <c:v>40542.712951803071</c:v>
                </c:pt>
                <c:pt idx="444">
                  <c:v>40542.712951803071</c:v>
                </c:pt>
                <c:pt idx="445">
                  <c:v>42569.848599393226</c:v>
                </c:pt>
                <c:pt idx="446">
                  <c:v>42569.848599393226</c:v>
                </c:pt>
                <c:pt idx="447">
                  <c:v>42569.848599393226</c:v>
                </c:pt>
                <c:pt idx="448">
                  <c:v>42569.848599393226</c:v>
                </c:pt>
                <c:pt idx="449">
                  <c:v>42569.848599393226</c:v>
                </c:pt>
                <c:pt idx="450">
                  <c:v>42569.848599393226</c:v>
                </c:pt>
                <c:pt idx="451">
                  <c:v>42569.848599393226</c:v>
                </c:pt>
                <c:pt idx="452">
                  <c:v>42569.848599393226</c:v>
                </c:pt>
                <c:pt idx="453">
                  <c:v>42569.848599393226</c:v>
                </c:pt>
                <c:pt idx="454">
                  <c:v>42569.848599393226</c:v>
                </c:pt>
                <c:pt idx="455">
                  <c:v>42569.848599393226</c:v>
                </c:pt>
                <c:pt idx="456">
                  <c:v>42569.848599393226</c:v>
                </c:pt>
                <c:pt idx="457">
                  <c:v>44698.341029362891</c:v>
                </c:pt>
                <c:pt idx="458">
                  <c:v>44698.341029362891</c:v>
                </c:pt>
                <c:pt idx="459">
                  <c:v>44698.341029362891</c:v>
                </c:pt>
                <c:pt idx="460">
                  <c:v>44698.341029362891</c:v>
                </c:pt>
                <c:pt idx="461">
                  <c:v>44698.341029362891</c:v>
                </c:pt>
                <c:pt idx="462">
                  <c:v>44698.341029362891</c:v>
                </c:pt>
                <c:pt idx="463">
                  <c:v>44698.341029362891</c:v>
                </c:pt>
                <c:pt idx="464">
                  <c:v>44698.341029362891</c:v>
                </c:pt>
                <c:pt idx="465">
                  <c:v>44698.341029362891</c:v>
                </c:pt>
                <c:pt idx="466">
                  <c:v>44698.341029362891</c:v>
                </c:pt>
                <c:pt idx="467">
                  <c:v>44698.341029362891</c:v>
                </c:pt>
                <c:pt idx="468">
                  <c:v>44698.341029362891</c:v>
                </c:pt>
                <c:pt idx="469">
                  <c:v>46933.258080831038</c:v>
                </c:pt>
                <c:pt idx="470">
                  <c:v>46933.258080831038</c:v>
                </c:pt>
                <c:pt idx="471">
                  <c:v>46933.258080831038</c:v>
                </c:pt>
                <c:pt idx="472">
                  <c:v>46933.258080831038</c:v>
                </c:pt>
                <c:pt idx="473">
                  <c:v>46933.258080831038</c:v>
                </c:pt>
                <c:pt idx="474">
                  <c:v>46933.258080831038</c:v>
                </c:pt>
                <c:pt idx="475">
                  <c:v>46933.258080831038</c:v>
                </c:pt>
                <c:pt idx="476">
                  <c:v>46933.258080831038</c:v>
                </c:pt>
                <c:pt idx="477">
                  <c:v>46933.258080831038</c:v>
                </c:pt>
                <c:pt idx="478">
                  <c:v>46933.258080831038</c:v>
                </c:pt>
                <c:pt idx="479">
                  <c:v>46933.258080831038</c:v>
                </c:pt>
                <c:pt idx="480">
                  <c:v>46933.258080831038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E0-48FC-BADE-AA040C04DACA}"/>
            </c:ext>
          </c:extLst>
        </c:ser>
        <c:ser>
          <c:idx val="1"/>
          <c:order val="1"/>
          <c:tx>
            <c:strRef>
              <c:f>'Salary and Tax'!$J$3</c:f>
              <c:strCache>
                <c:ptCount val="1"/>
                <c:pt idx="0">
                  <c:v>Retirement Fund Contribution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'Salary and Tax'!$J$4:$J$484</c:f>
              <c:numCache>
                <c:formatCode>"$"#,##0.00_);[Red]\("$"#,##0.00\)</c:formatCode>
                <c:ptCount val="481"/>
                <c:pt idx="0">
                  <c:v>0</c:v>
                </c:pt>
                <c:pt idx="1">
                  <c:v>350</c:v>
                </c:pt>
                <c:pt idx="2">
                  <c:v>350</c:v>
                </c:pt>
                <c:pt idx="3">
                  <c:v>350</c:v>
                </c:pt>
                <c:pt idx="4">
                  <c:v>350</c:v>
                </c:pt>
                <c:pt idx="5">
                  <c:v>350</c:v>
                </c:pt>
                <c:pt idx="6">
                  <c:v>350</c:v>
                </c:pt>
                <c:pt idx="7">
                  <c:v>350</c:v>
                </c:pt>
                <c:pt idx="8">
                  <c:v>350</c:v>
                </c:pt>
                <c:pt idx="9">
                  <c:v>350</c:v>
                </c:pt>
                <c:pt idx="10">
                  <c:v>350</c:v>
                </c:pt>
                <c:pt idx="11">
                  <c:v>350</c:v>
                </c:pt>
                <c:pt idx="12">
                  <c:v>350</c:v>
                </c:pt>
                <c:pt idx="13">
                  <c:v>367.5</c:v>
                </c:pt>
                <c:pt idx="14">
                  <c:v>367.5</c:v>
                </c:pt>
                <c:pt idx="15">
                  <c:v>367.5</c:v>
                </c:pt>
                <c:pt idx="16">
                  <c:v>367.5</c:v>
                </c:pt>
                <c:pt idx="17">
                  <c:v>367.5</c:v>
                </c:pt>
                <c:pt idx="18">
                  <c:v>367.5</c:v>
                </c:pt>
                <c:pt idx="19">
                  <c:v>367.5</c:v>
                </c:pt>
                <c:pt idx="20">
                  <c:v>367.5</c:v>
                </c:pt>
                <c:pt idx="21">
                  <c:v>367.5</c:v>
                </c:pt>
                <c:pt idx="22">
                  <c:v>367.5</c:v>
                </c:pt>
                <c:pt idx="23">
                  <c:v>367.5</c:v>
                </c:pt>
                <c:pt idx="24">
                  <c:v>367.5</c:v>
                </c:pt>
                <c:pt idx="25">
                  <c:v>385.875</c:v>
                </c:pt>
                <c:pt idx="26">
                  <c:v>385.875</c:v>
                </c:pt>
                <c:pt idx="27">
                  <c:v>385.875</c:v>
                </c:pt>
                <c:pt idx="28">
                  <c:v>385.875</c:v>
                </c:pt>
                <c:pt idx="29">
                  <c:v>385.875</c:v>
                </c:pt>
                <c:pt idx="30">
                  <c:v>385.875</c:v>
                </c:pt>
                <c:pt idx="31">
                  <c:v>385.875</c:v>
                </c:pt>
                <c:pt idx="32">
                  <c:v>385.875</c:v>
                </c:pt>
                <c:pt idx="33">
                  <c:v>385.875</c:v>
                </c:pt>
                <c:pt idx="34">
                  <c:v>385.875</c:v>
                </c:pt>
                <c:pt idx="35">
                  <c:v>385.875</c:v>
                </c:pt>
                <c:pt idx="36">
                  <c:v>385.875</c:v>
                </c:pt>
                <c:pt idx="37">
                  <c:v>405.16875000000005</c:v>
                </c:pt>
                <c:pt idx="38">
                  <c:v>405.16875000000005</c:v>
                </c:pt>
                <c:pt idx="39">
                  <c:v>405.16875000000005</c:v>
                </c:pt>
                <c:pt idx="40">
                  <c:v>405.16875000000005</c:v>
                </c:pt>
                <c:pt idx="41">
                  <c:v>405.16875000000005</c:v>
                </c:pt>
                <c:pt idx="42">
                  <c:v>405.16875000000005</c:v>
                </c:pt>
                <c:pt idx="43">
                  <c:v>405.16875000000005</c:v>
                </c:pt>
                <c:pt idx="44">
                  <c:v>405.16875000000005</c:v>
                </c:pt>
                <c:pt idx="45">
                  <c:v>405.16875000000005</c:v>
                </c:pt>
                <c:pt idx="46">
                  <c:v>405.16875000000005</c:v>
                </c:pt>
                <c:pt idx="47">
                  <c:v>405.16875000000005</c:v>
                </c:pt>
                <c:pt idx="48">
                  <c:v>405.16875000000005</c:v>
                </c:pt>
                <c:pt idx="49">
                  <c:v>425.42718750000006</c:v>
                </c:pt>
                <c:pt idx="50">
                  <c:v>425.42718750000006</c:v>
                </c:pt>
                <c:pt idx="51">
                  <c:v>425.42718750000006</c:v>
                </c:pt>
                <c:pt idx="52">
                  <c:v>425.42718750000006</c:v>
                </c:pt>
                <c:pt idx="53">
                  <c:v>425.42718750000006</c:v>
                </c:pt>
                <c:pt idx="54">
                  <c:v>425.42718750000006</c:v>
                </c:pt>
                <c:pt idx="55">
                  <c:v>425.42718750000006</c:v>
                </c:pt>
                <c:pt idx="56">
                  <c:v>425.42718750000006</c:v>
                </c:pt>
                <c:pt idx="57">
                  <c:v>425.42718750000006</c:v>
                </c:pt>
                <c:pt idx="58">
                  <c:v>425.42718750000006</c:v>
                </c:pt>
                <c:pt idx="59">
                  <c:v>425.42718750000006</c:v>
                </c:pt>
                <c:pt idx="60">
                  <c:v>425.42718750000006</c:v>
                </c:pt>
                <c:pt idx="61">
                  <c:v>446.69854687500015</c:v>
                </c:pt>
                <c:pt idx="62">
                  <c:v>446.69854687500015</c:v>
                </c:pt>
                <c:pt idx="63">
                  <c:v>446.69854687500015</c:v>
                </c:pt>
                <c:pt idx="64">
                  <c:v>446.69854687500015</c:v>
                </c:pt>
                <c:pt idx="65">
                  <c:v>446.69854687500015</c:v>
                </c:pt>
                <c:pt idx="66">
                  <c:v>446.69854687500015</c:v>
                </c:pt>
                <c:pt idx="67">
                  <c:v>446.69854687500015</c:v>
                </c:pt>
                <c:pt idx="68">
                  <c:v>446.69854687500015</c:v>
                </c:pt>
                <c:pt idx="69">
                  <c:v>446.69854687500015</c:v>
                </c:pt>
                <c:pt idx="70">
                  <c:v>446.69854687500015</c:v>
                </c:pt>
                <c:pt idx="71">
                  <c:v>446.69854687500015</c:v>
                </c:pt>
                <c:pt idx="72">
                  <c:v>446.69854687500015</c:v>
                </c:pt>
                <c:pt idx="73">
                  <c:v>469.03347421875014</c:v>
                </c:pt>
                <c:pt idx="74">
                  <c:v>469.03347421875014</c:v>
                </c:pt>
                <c:pt idx="75">
                  <c:v>469.03347421875014</c:v>
                </c:pt>
                <c:pt idx="76">
                  <c:v>469.03347421875014</c:v>
                </c:pt>
                <c:pt idx="77">
                  <c:v>469.03347421875014</c:v>
                </c:pt>
                <c:pt idx="78">
                  <c:v>469.03347421875014</c:v>
                </c:pt>
                <c:pt idx="79">
                  <c:v>469.03347421875014</c:v>
                </c:pt>
                <c:pt idx="80">
                  <c:v>469.03347421875014</c:v>
                </c:pt>
                <c:pt idx="81">
                  <c:v>469.03347421875014</c:v>
                </c:pt>
                <c:pt idx="82">
                  <c:v>469.03347421875014</c:v>
                </c:pt>
                <c:pt idx="83">
                  <c:v>469.03347421875014</c:v>
                </c:pt>
                <c:pt idx="84">
                  <c:v>469.03347421875014</c:v>
                </c:pt>
                <c:pt idx="85">
                  <c:v>492.48514792968763</c:v>
                </c:pt>
                <c:pt idx="86">
                  <c:v>492.48514792968763</c:v>
                </c:pt>
                <c:pt idx="87">
                  <c:v>492.48514792968763</c:v>
                </c:pt>
                <c:pt idx="88">
                  <c:v>492.48514792968763</c:v>
                </c:pt>
                <c:pt idx="89">
                  <c:v>492.48514792968763</c:v>
                </c:pt>
                <c:pt idx="90">
                  <c:v>492.48514792968763</c:v>
                </c:pt>
                <c:pt idx="91">
                  <c:v>492.48514792968763</c:v>
                </c:pt>
                <c:pt idx="92">
                  <c:v>492.48514792968763</c:v>
                </c:pt>
                <c:pt idx="93">
                  <c:v>492.48514792968763</c:v>
                </c:pt>
                <c:pt idx="94">
                  <c:v>492.48514792968763</c:v>
                </c:pt>
                <c:pt idx="95">
                  <c:v>492.48514792968763</c:v>
                </c:pt>
                <c:pt idx="96">
                  <c:v>492.48514792968763</c:v>
                </c:pt>
                <c:pt idx="97">
                  <c:v>517.10940532617212</c:v>
                </c:pt>
                <c:pt idx="98">
                  <c:v>517.10940532617212</c:v>
                </c:pt>
                <c:pt idx="99">
                  <c:v>517.10940532617212</c:v>
                </c:pt>
                <c:pt idx="100">
                  <c:v>517.10940532617212</c:v>
                </c:pt>
                <c:pt idx="101">
                  <c:v>517.10940532617212</c:v>
                </c:pt>
                <c:pt idx="102">
                  <c:v>517.10940532617212</c:v>
                </c:pt>
                <c:pt idx="103">
                  <c:v>517.10940532617212</c:v>
                </c:pt>
                <c:pt idx="104">
                  <c:v>517.10940532617212</c:v>
                </c:pt>
                <c:pt idx="105">
                  <c:v>517.10940532617212</c:v>
                </c:pt>
                <c:pt idx="106">
                  <c:v>517.10940532617212</c:v>
                </c:pt>
                <c:pt idx="107">
                  <c:v>517.10940532617212</c:v>
                </c:pt>
                <c:pt idx="108">
                  <c:v>517.10940532617212</c:v>
                </c:pt>
                <c:pt idx="109">
                  <c:v>542.96487559248078</c:v>
                </c:pt>
                <c:pt idx="110">
                  <c:v>542.96487559248078</c:v>
                </c:pt>
                <c:pt idx="111">
                  <c:v>542.96487559248078</c:v>
                </c:pt>
                <c:pt idx="112">
                  <c:v>542.96487559248078</c:v>
                </c:pt>
                <c:pt idx="113">
                  <c:v>542.96487559248078</c:v>
                </c:pt>
                <c:pt idx="114">
                  <c:v>542.96487559248078</c:v>
                </c:pt>
                <c:pt idx="115">
                  <c:v>542.96487559248078</c:v>
                </c:pt>
                <c:pt idx="116">
                  <c:v>542.96487559248078</c:v>
                </c:pt>
                <c:pt idx="117">
                  <c:v>542.96487559248078</c:v>
                </c:pt>
                <c:pt idx="118">
                  <c:v>542.96487559248078</c:v>
                </c:pt>
                <c:pt idx="119">
                  <c:v>542.96487559248078</c:v>
                </c:pt>
                <c:pt idx="120">
                  <c:v>542.96487559248078</c:v>
                </c:pt>
                <c:pt idx="121">
                  <c:v>570.11311937210473</c:v>
                </c:pt>
                <c:pt idx="122">
                  <c:v>570.11311937210473</c:v>
                </c:pt>
                <c:pt idx="123">
                  <c:v>570.11311937210473</c:v>
                </c:pt>
                <c:pt idx="124">
                  <c:v>570.11311937210473</c:v>
                </c:pt>
                <c:pt idx="125">
                  <c:v>570.11311937210473</c:v>
                </c:pt>
                <c:pt idx="126">
                  <c:v>570.11311937210473</c:v>
                </c:pt>
                <c:pt idx="127">
                  <c:v>570.11311937210473</c:v>
                </c:pt>
                <c:pt idx="128">
                  <c:v>570.11311937210473</c:v>
                </c:pt>
                <c:pt idx="129">
                  <c:v>570.11311937210473</c:v>
                </c:pt>
                <c:pt idx="130">
                  <c:v>570.11311937210473</c:v>
                </c:pt>
                <c:pt idx="131">
                  <c:v>570.11311937210473</c:v>
                </c:pt>
                <c:pt idx="132">
                  <c:v>570.11311937210473</c:v>
                </c:pt>
                <c:pt idx="133">
                  <c:v>598.61877534071004</c:v>
                </c:pt>
                <c:pt idx="134">
                  <c:v>598.61877534071004</c:v>
                </c:pt>
                <c:pt idx="135">
                  <c:v>598.61877534071004</c:v>
                </c:pt>
                <c:pt idx="136">
                  <c:v>598.61877534071004</c:v>
                </c:pt>
                <c:pt idx="137">
                  <c:v>598.61877534071004</c:v>
                </c:pt>
                <c:pt idx="138">
                  <c:v>598.61877534071004</c:v>
                </c:pt>
                <c:pt idx="139">
                  <c:v>598.61877534071004</c:v>
                </c:pt>
                <c:pt idx="140">
                  <c:v>598.61877534071004</c:v>
                </c:pt>
                <c:pt idx="141">
                  <c:v>598.61877534071004</c:v>
                </c:pt>
                <c:pt idx="142">
                  <c:v>598.61877534071004</c:v>
                </c:pt>
                <c:pt idx="143">
                  <c:v>598.61877534071004</c:v>
                </c:pt>
                <c:pt idx="144">
                  <c:v>598.61877534071004</c:v>
                </c:pt>
                <c:pt idx="145">
                  <c:v>628.54971410774556</c:v>
                </c:pt>
                <c:pt idx="146">
                  <c:v>628.54971410774556</c:v>
                </c:pt>
                <c:pt idx="147">
                  <c:v>628.54971410774556</c:v>
                </c:pt>
                <c:pt idx="148">
                  <c:v>628.54971410774556</c:v>
                </c:pt>
                <c:pt idx="149">
                  <c:v>628.54971410774556</c:v>
                </c:pt>
                <c:pt idx="150">
                  <c:v>628.54971410774556</c:v>
                </c:pt>
                <c:pt idx="151">
                  <c:v>628.54971410774556</c:v>
                </c:pt>
                <c:pt idx="152">
                  <c:v>628.54971410774556</c:v>
                </c:pt>
                <c:pt idx="153">
                  <c:v>628.54971410774556</c:v>
                </c:pt>
                <c:pt idx="154">
                  <c:v>628.54971410774556</c:v>
                </c:pt>
                <c:pt idx="155">
                  <c:v>628.54971410774556</c:v>
                </c:pt>
                <c:pt idx="156">
                  <c:v>628.54971410774556</c:v>
                </c:pt>
                <c:pt idx="157">
                  <c:v>659.97719981313287</c:v>
                </c:pt>
                <c:pt idx="158">
                  <c:v>659.97719981313287</c:v>
                </c:pt>
                <c:pt idx="159">
                  <c:v>659.97719981313287</c:v>
                </c:pt>
                <c:pt idx="160">
                  <c:v>659.97719981313287</c:v>
                </c:pt>
                <c:pt idx="161">
                  <c:v>659.97719981313287</c:v>
                </c:pt>
                <c:pt idx="162">
                  <c:v>659.97719981313287</c:v>
                </c:pt>
                <c:pt idx="163">
                  <c:v>659.97719981313287</c:v>
                </c:pt>
                <c:pt idx="164">
                  <c:v>659.97719981313287</c:v>
                </c:pt>
                <c:pt idx="165">
                  <c:v>659.97719981313287</c:v>
                </c:pt>
                <c:pt idx="166">
                  <c:v>659.97719981313287</c:v>
                </c:pt>
                <c:pt idx="167">
                  <c:v>659.97719981313287</c:v>
                </c:pt>
                <c:pt idx="168">
                  <c:v>659.97719981313287</c:v>
                </c:pt>
                <c:pt idx="169">
                  <c:v>692.97605980378955</c:v>
                </c:pt>
                <c:pt idx="170">
                  <c:v>692.97605980378955</c:v>
                </c:pt>
                <c:pt idx="171">
                  <c:v>692.97605980378955</c:v>
                </c:pt>
                <c:pt idx="172">
                  <c:v>692.97605980378955</c:v>
                </c:pt>
                <c:pt idx="173">
                  <c:v>692.97605980378955</c:v>
                </c:pt>
                <c:pt idx="174">
                  <c:v>692.97605980378955</c:v>
                </c:pt>
                <c:pt idx="175">
                  <c:v>692.97605980378955</c:v>
                </c:pt>
                <c:pt idx="176">
                  <c:v>692.97605980378955</c:v>
                </c:pt>
                <c:pt idx="177">
                  <c:v>692.97605980378955</c:v>
                </c:pt>
                <c:pt idx="178">
                  <c:v>692.97605980378955</c:v>
                </c:pt>
                <c:pt idx="179">
                  <c:v>692.97605980378955</c:v>
                </c:pt>
                <c:pt idx="180">
                  <c:v>692.97605980378955</c:v>
                </c:pt>
                <c:pt idx="181">
                  <c:v>727.62486279397899</c:v>
                </c:pt>
                <c:pt idx="182">
                  <c:v>727.62486279397899</c:v>
                </c:pt>
                <c:pt idx="183">
                  <c:v>727.62486279397899</c:v>
                </c:pt>
                <c:pt idx="184">
                  <c:v>727.62486279397899</c:v>
                </c:pt>
                <c:pt idx="185">
                  <c:v>727.62486279397899</c:v>
                </c:pt>
                <c:pt idx="186">
                  <c:v>727.62486279397899</c:v>
                </c:pt>
                <c:pt idx="187">
                  <c:v>727.62486279397899</c:v>
                </c:pt>
                <c:pt idx="188">
                  <c:v>727.62486279397899</c:v>
                </c:pt>
                <c:pt idx="189">
                  <c:v>727.62486279397899</c:v>
                </c:pt>
                <c:pt idx="190">
                  <c:v>727.62486279397899</c:v>
                </c:pt>
                <c:pt idx="191">
                  <c:v>727.62486279397899</c:v>
                </c:pt>
                <c:pt idx="192">
                  <c:v>727.62486279397899</c:v>
                </c:pt>
                <c:pt idx="193">
                  <c:v>764.0061059336781</c:v>
                </c:pt>
                <c:pt idx="194">
                  <c:v>764.0061059336781</c:v>
                </c:pt>
                <c:pt idx="195">
                  <c:v>764.0061059336781</c:v>
                </c:pt>
                <c:pt idx="196">
                  <c:v>764.0061059336781</c:v>
                </c:pt>
                <c:pt idx="197">
                  <c:v>764.0061059336781</c:v>
                </c:pt>
                <c:pt idx="198">
                  <c:v>764.0061059336781</c:v>
                </c:pt>
                <c:pt idx="199">
                  <c:v>764.0061059336781</c:v>
                </c:pt>
                <c:pt idx="200">
                  <c:v>764.0061059336781</c:v>
                </c:pt>
                <c:pt idx="201">
                  <c:v>764.0061059336781</c:v>
                </c:pt>
                <c:pt idx="202">
                  <c:v>764.0061059336781</c:v>
                </c:pt>
                <c:pt idx="203">
                  <c:v>764.0061059336781</c:v>
                </c:pt>
                <c:pt idx="204">
                  <c:v>764.0061059336781</c:v>
                </c:pt>
                <c:pt idx="205">
                  <c:v>802.20641123036194</c:v>
                </c:pt>
                <c:pt idx="206">
                  <c:v>802.20641123036194</c:v>
                </c:pt>
                <c:pt idx="207">
                  <c:v>802.20641123036194</c:v>
                </c:pt>
                <c:pt idx="208">
                  <c:v>802.20641123036194</c:v>
                </c:pt>
                <c:pt idx="209">
                  <c:v>802.20641123036194</c:v>
                </c:pt>
                <c:pt idx="210">
                  <c:v>802.20641123036194</c:v>
                </c:pt>
                <c:pt idx="211">
                  <c:v>802.20641123036194</c:v>
                </c:pt>
                <c:pt idx="212">
                  <c:v>802.20641123036194</c:v>
                </c:pt>
                <c:pt idx="213">
                  <c:v>802.20641123036194</c:v>
                </c:pt>
                <c:pt idx="214">
                  <c:v>802.20641123036194</c:v>
                </c:pt>
                <c:pt idx="215">
                  <c:v>802.20641123036194</c:v>
                </c:pt>
                <c:pt idx="216">
                  <c:v>802.20641123036194</c:v>
                </c:pt>
                <c:pt idx="217">
                  <c:v>842.3167317918801</c:v>
                </c:pt>
                <c:pt idx="218">
                  <c:v>842.3167317918801</c:v>
                </c:pt>
                <c:pt idx="219">
                  <c:v>842.3167317918801</c:v>
                </c:pt>
                <c:pt idx="220">
                  <c:v>842.3167317918801</c:v>
                </c:pt>
                <c:pt idx="221">
                  <c:v>842.3167317918801</c:v>
                </c:pt>
                <c:pt idx="222">
                  <c:v>842.3167317918801</c:v>
                </c:pt>
                <c:pt idx="223">
                  <c:v>842.3167317918801</c:v>
                </c:pt>
                <c:pt idx="224">
                  <c:v>842.3167317918801</c:v>
                </c:pt>
                <c:pt idx="225">
                  <c:v>842.3167317918801</c:v>
                </c:pt>
                <c:pt idx="226">
                  <c:v>842.3167317918801</c:v>
                </c:pt>
                <c:pt idx="227">
                  <c:v>842.3167317918801</c:v>
                </c:pt>
                <c:pt idx="228">
                  <c:v>842.3167317918801</c:v>
                </c:pt>
                <c:pt idx="229">
                  <c:v>884.43256838147408</c:v>
                </c:pt>
                <c:pt idx="230">
                  <c:v>884.43256838147408</c:v>
                </c:pt>
                <c:pt idx="231">
                  <c:v>884.43256838147408</c:v>
                </c:pt>
                <c:pt idx="232">
                  <c:v>884.43256838147408</c:v>
                </c:pt>
                <c:pt idx="233">
                  <c:v>884.43256838147408</c:v>
                </c:pt>
                <c:pt idx="234">
                  <c:v>884.43256838147408</c:v>
                </c:pt>
                <c:pt idx="235">
                  <c:v>884.43256838147408</c:v>
                </c:pt>
                <c:pt idx="236">
                  <c:v>884.43256838147408</c:v>
                </c:pt>
                <c:pt idx="237">
                  <c:v>884.43256838147408</c:v>
                </c:pt>
                <c:pt idx="238">
                  <c:v>884.43256838147408</c:v>
                </c:pt>
                <c:pt idx="239">
                  <c:v>884.43256838147408</c:v>
                </c:pt>
                <c:pt idx="240">
                  <c:v>884.43256838147408</c:v>
                </c:pt>
                <c:pt idx="241">
                  <c:v>928.65419680054788</c:v>
                </c:pt>
                <c:pt idx="242">
                  <c:v>928.65419680054788</c:v>
                </c:pt>
                <c:pt idx="243">
                  <c:v>928.65419680054788</c:v>
                </c:pt>
                <c:pt idx="244">
                  <c:v>928.65419680054788</c:v>
                </c:pt>
                <c:pt idx="245">
                  <c:v>928.65419680054788</c:v>
                </c:pt>
                <c:pt idx="246">
                  <c:v>928.65419680054788</c:v>
                </c:pt>
                <c:pt idx="247">
                  <c:v>928.65419680054788</c:v>
                </c:pt>
                <c:pt idx="248">
                  <c:v>928.65419680054788</c:v>
                </c:pt>
                <c:pt idx="249">
                  <c:v>928.65419680054788</c:v>
                </c:pt>
                <c:pt idx="250">
                  <c:v>928.65419680054788</c:v>
                </c:pt>
                <c:pt idx="251">
                  <c:v>928.65419680054788</c:v>
                </c:pt>
                <c:pt idx="252">
                  <c:v>928.65419680054788</c:v>
                </c:pt>
                <c:pt idx="253">
                  <c:v>975.08690664057531</c:v>
                </c:pt>
                <c:pt idx="254">
                  <c:v>975.08690664057531</c:v>
                </c:pt>
                <c:pt idx="255">
                  <c:v>975.08690664057531</c:v>
                </c:pt>
                <c:pt idx="256">
                  <c:v>975.08690664057531</c:v>
                </c:pt>
                <c:pt idx="257">
                  <c:v>975.08690664057531</c:v>
                </c:pt>
                <c:pt idx="258">
                  <c:v>975.08690664057531</c:v>
                </c:pt>
                <c:pt idx="259">
                  <c:v>975.08690664057531</c:v>
                </c:pt>
                <c:pt idx="260">
                  <c:v>975.08690664057531</c:v>
                </c:pt>
                <c:pt idx="261">
                  <c:v>975.08690664057531</c:v>
                </c:pt>
                <c:pt idx="262">
                  <c:v>975.08690664057531</c:v>
                </c:pt>
                <c:pt idx="263">
                  <c:v>975.08690664057531</c:v>
                </c:pt>
                <c:pt idx="264">
                  <c:v>975.08690664057531</c:v>
                </c:pt>
                <c:pt idx="265">
                  <c:v>1023.841251972604</c:v>
                </c:pt>
                <c:pt idx="266">
                  <c:v>1023.841251972604</c:v>
                </c:pt>
                <c:pt idx="267">
                  <c:v>1023.841251972604</c:v>
                </c:pt>
                <c:pt idx="268">
                  <c:v>1023.841251972604</c:v>
                </c:pt>
                <c:pt idx="269">
                  <c:v>1023.841251972604</c:v>
                </c:pt>
                <c:pt idx="270">
                  <c:v>1023.841251972604</c:v>
                </c:pt>
                <c:pt idx="271">
                  <c:v>1023.841251972604</c:v>
                </c:pt>
                <c:pt idx="272">
                  <c:v>1023.841251972604</c:v>
                </c:pt>
                <c:pt idx="273">
                  <c:v>1023.841251972604</c:v>
                </c:pt>
                <c:pt idx="274">
                  <c:v>1023.841251972604</c:v>
                </c:pt>
                <c:pt idx="275">
                  <c:v>1023.841251972604</c:v>
                </c:pt>
                <c:pt idx="276">
                  <c:v>1023.841251972604</c:v>
                </c:pt>
                <c:pt idx="277">
                  <c:v>1075.0333145712343</c:v>
                </c:pt>
                <c:pt idx="278">
                  <c:v>1075.0333145712343</c:v>
                </c:pt>
                <c:pt idx="279">
                  <c:v>1075.0333145712343</c:v>
                </c:pt>
                <c:pt idx="280">
                  <c:v>1075.0333145712343</c:v>
                </c:pt>
                <c:pt idx="281">
                  <c:v>1075.0333145712343</c:v>
                </c:pt>
                <c:pt idx="282">
                  <c:v>1075.0333145712343</c:v>
                </c:pt>
                <c:pt idx="283">
                  <c:v>1075.0333145712343</c:v>
                </c:pt>
                <c:pt idx="284">
                  <c:v>1075.0333145712343</c:v>
                </c:pt>
                <c:pt idx="285">
                  <c:v>1075.0333145712343</c:v>
                </c:pt>
                <c:pt idx="286">
                  <c:v>1075.0333145712343</c:v>
                </c:pt>
                <c:pt idx="287">
                  <c:v>1075.0333145712343</c:v>
                </c:pt>
                <c:pt idx="288">
                  <c:v>1075.0333145712343</c:v>
                </c:pt>
                <c:pt idx="289">
                  <c:v>1128.784980299796</c:v>
                </c:pt>
                <c:pt idx="290">
                  <c:v>1128.784980299796</c:v>
                </c:pt>
                <c:pt idx="291">
                  <c:v>1128.784980299796</c:v>
                </c:pt>
                <c:pt idx="292">
                  <c:v>1128.784980299796</c:v>
                </c:pt>
                <c:pt idx="293">
                  <c:v>1128.784980299796</c:v>
                </c:pt>
                <c:pt idx="294">
                  <c:v>1128.784980299796</c:v>
                </c:pt>
                <c:pt idx="295">
                  <c:v>1128.784980299796</c:v>
                </c:pt>
                <c:pt idx="296">
                  <c:v>1128.784980299796</c:v>
                </c:pt>
                <c:pt idx="297">
                  <c:v>1128.784980299796</c:v>
                </c:pt>
                <c:pt idx="298">
                  <c:v>1128.784980299796</c:v>
                </c:pt>
                <c:pt idx="299">
                  <c:v>1128.784980299796</c:v>
                </c:pt>
                <c:pt idx="300">
                  <c:v>1128.784980299796</c:v>
                </c:pt>
                <c:pt idx="301">
                  <c:v>1185.2242293147858</c:v>
                </c:pt>
                <c:pt idx="302">
                  <c:v>1185.2242293147858</c:v>
                </c:pt>
                <c:pt idx="303">
                  <c:v>1185.2242293147858</c:v>
                </c:pt>
                <c:pt idx="304">
                  <c:v>1185.2242293147858</c:v>
                </c:pt>
                <c:pt idx="305">
                  <c:v>1185.2242293147858</c:v>
                </c:pt>
                <c:pt idx="306">
                  <c:v>1185.2242293147858</c:v>
                </c:pt>
                <c:pt idx="307">
                  <c:v>1185.2242293147858</c:v>
                </c:pt>
                <c:pt idx="308">
                  <c:v>1185.2242293147858</c:v>
                </c:pt>
                <c:pt idx="309">
                  <c:v>1185.2242293147858</c:v>
                </c:pt>
                <c:pt idx="310">
                  <c:v>1185.2242293147858</c:v>
                </c:pt>
                <c:pt idx="311">
                  <c:v>1185.2242293147858</c:v>
                </c:pt>
                <c:pt idx="312">
                  <c:v>1185.2242293147858</c:v>
                </c:pt>
                <c:pt idx="313">
                  <c:v>1244.4854407805251</c:v>
                </c:pt>
                <c:pt idx="314">
                  <c:v>1244.4854407805251</c:v>
                </c:pt>
                <c:pt idx="315">
                  <c:v>1244.4854407805251</c:v>
                </c:pt>
                <c:pt idx="316">
                  <c:v>1244.4854407805251</c:v>
                </c:pt>
                <c:pt idx="317">
                  <c:v>1244.4854407805251</c:v>
                </c:pt>
                <c:pt idx="318">
                  <c:v>1244.4854407805251</c:v>
                </c:pt>
                <c:pt idx="319">
                  <c:v>1244.4854407805251</c:v>
                </c:pt>
                <c:pt idx="320">
                  <c:v>1244.4854407805251</c:v>
                </c:pt>
                <c:pt idx="321">
                  <c:v>1244.4854407805251</c:v>
                </c:pt>
                <c:pt idx="322">
                  <c:v>1244.4854407805251</c:v>
                </c:pt>
                <c:pt idx="323">
                  <c:v>1244.4854407805251</c:v>
                </c:pt>
                <c:pt idx="324">
                  <c:v>1244.4854407805251</c:v>
                </c:pt>
                <c:pt idx="325">
                  <c:v>1306.7097128195514</c:v>
                </c:pt>
                <c:pt idx="326">
                  <c:v>1306.7097128195514</c:v>
                </c:pt>
                <c:pt idx="327">
                  <c:v>1306.7097128195514</c:v>
                </c:pt>
                <c:pt idx="328">
                  <c:v>1306.7097128195514</c:v>
                </c:pt>
                <c:pt idx="329">
                  <c:v>1306.7097128195514</c:v>
                </c:pt>
                <c:pt idx="330">
                  <c:v>1306.7097128195514</c:v>
                </c:pt>
                <c:pt idx="331">
                  <c:v>1306.7097128195514</c:v>
                </c:pt>
                <c:pt idx="332">
                  <c:v>1306.7097128195514</c:v>
                </c:pt>
                <c:pt idx="333">
                  <c:v>1306.7097128195514</c:v>
                </c:pt>
                <c:pt idx="334">
                  <c:v>1306.7097128195514</c:v>
                </c:pt>
                <c:pt idx="335">
                  <c:v>1306.7097128195514</c:v>
                </c:pt>
                <c:pt idx="336">
                  <c:v>1306.7097128195514</c:v>
                </c:pt>
                <c:pt idx="337">
                  <c:v>1372.045198460529</c:v>
                </c:pt>
                <c:pt idx="338">
                  <c:v>1372.045198460529</c:v>
                </c:pt>
                <c:pt idx="339">
                  <c:v>1372.045198460529</c:v>
                </c:pt>
                <c:pt idx="340">
                  <c:v>1372.045198460529</c:v>
                </c:pt>
                <c:pt idx="341">
                  <c:v>1372.045198460529</c:v>
                </c:pt>
                <c:pt idx="342">
                  <c:v>1372.045198460529</c:v>
                </c:pt>
                <c:pt idx="343">
                  <c:v>1372.045198460529</c:v>
                </c:pt>
                <c:pt idx="344">
                  <c:v>1372.045198460529</c:v>
                </c:pt>
                <c:pt idx="345">
                  <c:v>1372.045198460529</c:v>
                </c:pt>
                <c:pt idx="346">
                  <c:v>1372.045198460529</c:v>
                </c:pt>
                <c:pt idx="347">
                  <c:v>1372.045198460529</c:v>
                </c:pt>
                <c:pt idx="348">
                  <c:v>1372.045198460529</c:v>
                </c:pt>
                <c:pt idx="349">
                  <c:v>1440.6474583835557</c:v>
                </c:pt>
                <c:pt idx="350">
                  <c:v>1440.6474583835557</c:v>
                </c:pt>
                <c:pt idx="351">
                  <c:v>1440.6474583835557</c:v>
                </c:pt>
                <c:pt idx="352">
                  <c:v>1440.6474583835557</c:v>
                </c:pt>
                <c:pt idx="353">
                  <c:v>1440.6474583835557</c:v>
                </c:pt>
                <c:pt idx="354">
                  <c:v>1440.6474583835557</c:v>
                </c:pt>
                <c:pt idx="355">
                  <c:v>1440.6474583835557</c:v>
                </c:pt>
                <c:pt idx="356">
                  <c:v>1440.6474583835557</c:v>
                </c:pt>
                <c:pt idx="357">
                  <c:v>1440.6474583835557</c:v>
                </c:pt>
                <c:pt idx="358">
                  <c:v>1440.6474583835557</c:v>
                </c:pt>
                <c:pt idx="359">
                  <c:v>1440.6474583835557</c:v>
                </c:pt>
                <c:pt idx="360">
                  <c:v>1440.6474583835557</c:v>
                </c:pt>
                <c:pt idx="361">
                  <c:v>1512.6798313027334</c:v>
                </c:pt>
                <c:pt idx="362">
                  <c:v>1512.6798313027334</c:v>
                </c:pt>
                <c:pt idx="363">
                  <c:v>1512.6798313027334</c:v>
                </c:pt>
                <c:pt idx="364">
                  <c:v>1512.6798313027334</c:v>
                </c:pt>
                <c:pt idx="365">
                  <c:v>1512.6798313027334</c:v>
                </c:pt>
                <c:pt idx="366">
                  <c:v>1512.6798313027334</c:v>
                </c:pt>
                <c:pt idx="367">
                  <c:v>1512.6798313027334</c:v>
                </c:pt>
                <c:pt idx="368">
                  <c:v>1512.6798313027334</c:v>
                </c:pt>
                <c:pt idx="369">
                  <c:v>1512.6798313027334</c:v>
                </c:pt>
                <c:pt idx="370">
                  <c:v>1512.6798313027334</c:v>
                </c:pt>
                <c:pt idx="371">
                  <c:v>1512.6798313027334</c:v>
                </c:pt>
                <c:pt idx="372">
                  <c:v>1512.6798313027334</c:v>
                </c:pt>
                <c:pt idx="373">
                  <c:v>1588.3138228678702</c:v>
                </c:pt>
                <c:pt idx="374">
                  <c:v>1588.3138228678702</c:v>
                </c:pt>
                <c:pt idx="375">
                  <c:v>1588.3138228678702</c:v>
                </c:pt>
                <c:pt idx="376">
                  <c:v>1588.3138228678702</c:v>
                </c:pt>
                <c:pt idx="377">
                  <c:v>1588.3138228678702</c:v>
                </c:pt>
                <c:pt idx="378">
                  <c:v>1588.3138228678702</c:v>
                </c:pt>
                <c:pt idx="379">
                  <c:v>1588.3138228678702</c:v>
                </c:pt>
                <c:pt idx="380">
                  <c:v>1588.3138228678702</c:v>
                </c:pt>
                <c:pt idx="381">
                  <c:v>1588.3138228678702</c:v>
                </c:pt>
                <c:pt idx="382">
                  <c:v>1588.3138228678702</c:v>
                </c:pt>
                <c:pt idx="383">
                  <c:v>1588.3138228678702</c:v>
                </c:pt>
                <c:pt idx="384">
                  <c:v>1588.3138228678702</c:v>
                </c:pt>
                <c:pt idx="385">
                  <c:v>1667.7295140112637</c:v>
                </c:pt>
                <c:pt idx="386">
                  <c:v>1667.7295140112637</c:v>
                </c:pt>
                <c:pt idx="387">
                  <c:v>1667.7295140112637</c:v>
                </c:pt>
                <c:pt idx="388">
                  <c:v>1667.7295140112637</c:v>
                </c:pt>
                <c:pt idx="389">
                  <c:v>1667.7295140112637</c:v>
                </c:pt>
                <c:pt idx="390">
                  <c:v>1667.7295140112637</c:v>
                </c:pt>
                <c:pt idx="391">
                  <c:v>1667.7295140112637</c:v>
                </c:pt>
                <c:pt idx="392">
                  <c:v>1667.7295140112637</c:v>
                </c:pt>
                <c:pt idx="393">
                  <c:v>1667.7295140112637</c:v>
                </c:pt>
                <c:pt idx="394">
                  <c:v>1667.7295140112637</c:v>
                </c:pt>
                <c:pt idx="395">
                  <c:v>1667.7295140112637</c:v>
                </c:pt>
                <c:pt idx="396">
                  <c:v>1667.7295140112637</c:v>
                </c:pt>
                <c:pt idx="397">
                  <c:v>1751.1159897118268</c:v>
                </c:pt>
                <c:pt idx="398">
                  <c:v>1751.1159897118268</c:v>
                </c:pt>
                <c:pt idx="399">
                  <c:v>1751.1159897118268</c:v>
                </c:pt>
                <c:pt idx="400">
                  <c:v>1751.1159897118268</c:v>
                </c:pt>
                <c:pt idx="401">
                  <c:v>1751.1159897118268</c:v>
                </c:pt>
                <c:pt idx="402">
                  <c:v>1751.1159897118268</c:v>
                </c:pt>
                <c:pt idx="403">
                  <c:v>1751.1159897118268</c:v>
                </c:pt>
                <c:pt idx="404">
                  <c:v>1751.1159897118268</c:v>
                </c:pt>
                <c:pt idx="405">
                  <c:v>1751.1159897118268</c:v>
                </c:pt>
                <c:pt idx="406">
                  <c:v>1751.1159897118268</c:v>
                </c:pt>
                <c:pt idx="407">
                  <c:v>1751.1159897118268</c:v>
                </c:pt>
                <c:pt idx="408">
                  <c:v>1751.1159897118268</c:v>
                </c:pt>
                <c:pt idx="409">
                  <c:v>1838.6717891974183</c:v>
                </c:pt>
                <c:pt idx="410">
                  <c:v>1838.6717891974183</c:v>
                </c:pt>
                <c:pt idx="411">
                  <c:v>1838.6717891974183</c:v>
                </c:pt>
                <c:pt idx="412">
                  <c:v>1838.6717891974183</c:v>
                </c:pt>
                <c:pt idx="413">
                  <c:v>1838.6717891974183</c:v>
                </c:pt>
                <c:pt idx="414">
                  <c:v>1838.6717891974183</c:v>
                </c:pt>
                <c:pt idx="415">
                  <c:v>1838.6717891974183</c:v>
                </c:pt>
                <c:pt idx="416">
                  <c:v>1838.6717891974183</c:v>
                </c:pt>
                <c:pt idx="417">
                  <c:v>1838.6717891974183</c:v>
                </c:pt>
                <c:pt idx="418">
                  <c:v>1838.6717891974183</c:v>
                </c:pt>
                <c:pt idx="419">
                  <c:v>1838.6717891974183</c:v>
                </c:pt>
                <c:pt idx="420">
                  <c:v>1838.6717891974183</c:v>
                </c:pt>
                <c:pt idx="421">
                  <c:v>1930.6053786572893</c:v>
                </c:pt>
                <c:pt idx="422">
                  <c:v>1930.6053786572893</c:v>
                </c:pt>
                <c:pt idx="423">
                  <c:v>1930.6053786572893</c:v>
                </c:pt>
                <c:pt idx="424">
                  <c:v>1930.6053786572893</c:v>
                </c:pt>
                <c:pt idx="425">
                  <c:v>1930.6053786572893</c:v>
                </c:pt>
                <c:pt idx="426">
                  <c:v>1930.6053786572893</c:v>
                </c:pt>
                <c:pt idx="427">
                  <c:v>1930.6053786572893</c:v>
                </c:pt>
                <c:pt idx="428">
                  <c:v>1930.6053786572893</c:v>
                </c:pt>
                <c:pt idx="429">
                  <c:v>1930.6053786572893</c:v>
                </c:pt>
                <c:pt idx="430">
                  <c:v>1930.6053786572893</c:v>
                </c:pt>
                <c:pt idx="431">
                  <c:v>1930.6053786572893</c:v>
                </c:pt>
                <c:pt idx="432">
                  <c:v>1930.6053786572893</c:v>
                </c:pt>
                <c:pt idx="433">
                  <c:v>2027.1356475901537</c:v>
                </c:pt>
                <c:pt idx="434">
                  <c:v>2027.1356475901537</c:v>
                </c:pt>
                <c:pt idx="435">
                  <c:v>2027.1356475901537</c:v>
                </c:pt>
                <c:pt idx="436">
                  <c:v>2027.1356475901537</c:v>
                </c:pt>
                <c:pt idx="437">
                  <c:v>2027.1356475901537</c:v>
                </c:pt>
                <c:pt idx="438">
                  <c:v>2027.1356475901537</c:v>
                </c:pt>
                <c:pt idx="439">
                  <c:v>2027.1356475901537</c:v>
                </c:pt>
                <c:pt idx="440">
                  <c:v>2027.1356475901537</c:v>
                </c:pt>
                <c:pt idx="441">
                  <c:v>2027.1356475901537</c:v>
                </c:pt>
                <c:pt idx="442">
                  <c:v>2027.1356475901537</c:v>
                </c:pt>
                <c:pt idx="443">
                  <c:v>2027.1356475901537</c:v>
                </c:pt>
                <c:pt idx="444">
                  <c:v>2027.1356475901537</c:v>
                </c:pt>
                <c:pt idx="445">
                  <c:v>2128.4924299696613</c:v>
                </c:pt>
                <c:pt idx="446">
                  <c:v>2128.4924299696613</c:v>
                </c:pt>
                <c:pt idx="447">
                  <c:v>2128.4924299696613</c:v>
                </c:pt>
                <c:pt idx="448">
                  <c:v>2128.4924299696613</c:v>
                </c:pt>
                <c:pt idx="449">
                  <c:v>2128.4924299696613</c:v>
                </c:pt>
                <c:pt idx="450">
                  <c:v>2128.4924299696613</c:v>
                </c:pt>
                <c:pt idx="451">
                  <c:v>2128.4924299696613</c:v>
                </c:pt>
                <c:pt idx="452">
                  <c:v>2128.4924299696613</c:v>
                </c:pt>
                <c:pt idx="453">
                  <c:v>2128.4924299696613</c:v>
                </c:pt>
                <c:pt idx="454">
                  <c:v>2128.4924299696613</c:v>
                </c:pt>
                <c:pt idx="455">
                  <c:v>2128.4924299696613</c:v>
                </c:pt>
                <c:pt idx="456">
                  <c:v>2128.4924299696613</c:v>
                </c:pt>
                <c:pt idx="457">
                  <c:v>2234.9170514681446</c:v>
                </c:pt>
                <c:pt idx="458">
                  <c:v>2234.9170514681446</c:v>
                </c:pt>
                <c:pt idx="459">
                  <c:v>2234.9170514681446</c:v>
                </c:pt>
                <c:pt idx="460">
                  <c:v>2234.9170514681446</c:v>
                </c:pt>
                <c:pt idx="461">
                  <c:v>2234.9170514681446</c:v>
                </c:pt>
                <c:pt idx="462">
                  <c:v>2234.9170514681446</c:v>
                </c:pt>
                <c:pt idx="463">
                  <c:v>2234.9170514681446</c:v>
                </c:pt>
                <c:pt idx="464">
                  <c:v>2234.9170514681446</c:v>
                </c:pt>
                <c:pt idx="465">
                  <c:v>2234.9170514681446</c:v>
                </c:pt>
                <c:pt idx="466">
                  <c:v>2234.9170514681446</c:v>
                </c:pt>
                <c:pt idx="467">
                  <c:v>2234.9170514681446</c:v>
                </c:pt>
                <c:pt idx="468">
                  <c:v>2234.9170514681446</c:v>
                </c:pt>
                <c:pt idx="469">
                  <c:v>2346.6629040415519</c:v>
                </c:pt>
                <c:pt idx="470">
                  <c:v>2346.6629040415519</c:v>
                </c:pt>
                <c:pt idx="471">
                  <c:v>2346.6629040415519</c:v>
                </c:pt>
                <c:pt idx="472">
                  <c:v>2346.6629040415519</c:v>
                </c:pt>
                <c:pt idx="473">
                  <c:v>2346.6629040415519</c:v>
                </c:pt>
                <c:pt idx="474">
                  <c:v>2346.6629040415519</c:v>
                </c:pt>
                <c:pt idx="475">
                  <c:v>2346.6629040415519</c:v>
                </c:pt>
                <c:pt idx="476">
                  <c:v>2346.6629040415519</c:v>
                </c:pt>
                <c:pt idx="477">
                  <c:v>2346.6629040415519</c:v>
                </c:pt>
                <c:pt idx="478">
                  <c:v>2346.6629040415519</c:v>
                </c:pt>
                <c:pt idx="479">
                  <c:v>2346.6629040415519</c:v>
                </c:pt>
                <c:pt idx="480">
                  <c:v>2346.6629040415519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E0-48FC-BADE-AA040C04D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4495424"/>
        <c:axId val="1504200336"/>
      </c:lineChart>
      <c:catAx>
        <c:axId val="1504495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200336"/>
        <c:crosses val="autoZero"/>
        <c:auto val="1"/>
        <c:lblAlgn val="ctr"/>
        <c:lblOffset val="100"/>
        <c:noMultiLvlLbl val="0"/>
      </c:catAx>
      <c:valAx>
        <c:axId val="150420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449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O&amp;M Cost Case 1 vs Case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'Transportation '!$Y$3</c:f>
              <c:strCache>
                <c:ptCount val="1"/>
                <c:pt idx="0">
                  <c:v>O&amp;M Case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'Transportation '!$Y$5:$Y$484</c:f>
              <c:numCache>
                <c:formatCode>"$"#,##0.00</c:formatCode>
                <c:ptCount val="480"/>
                <c:pt idx="0">
                  <c:v>150</c:v>
                </c:pt>
                <c:pt idx="1">
                  <c:v>152</c:v>
                </c:pt>
                <c:pt idx="2">
                  <c:v>154</c:v>
                </c:pt>
                <c:pt idx="3">
                  <c:v>156</c:v>
                </c:pt>
                <c:pt idx="4">
                  <c:v>158</c:v>
                </c:pt>
                <c:pt idx="5">
                  <c:v>160</c:v>
                </c:pt>
                <c:pt idx="6">
                  <c:v>162</c:v>
                </c:pt>
                <c:pt idx="7">
                  <c:v>164</c:v>
                </c:pt>
                <c:pt idx="8">
                  <c:v>166</c:v>
                </c:pt>
                <c:pt idx="9">
                  <c:v>168</c:v>
                </c:pt>
                <c:pt idx="10">
                  <c:v>170</c:v>
                </c:pt>
                <c:pt idx="11">
                  <c:v>172</c:v>
                </c:pt>
                <c:pt idx="12">
                  <c:v>174</c:v>
                </c:pt>
                <c:pt idx="13">
                  <c:v>176</c:v>
                </c:pt>
                <c:pt idx="14">
                  <c:v>178</c:v>
                </c:pt>
                <c:pt idx="15">
                  <c:v>180</c:v>
                </c:pt>
                <c:pt idx="16">
                  <c:v>182</c:v>
                </c:pt>
                <c:pt idx="17">
                  <c:v>184</c:v>
                </c:pt>
                <c:pt idx="18">
                  <c:v>186</c:v>
                </c:pt>
                <c:pt idx="19">
                  <c:v>188</c:v>
                </c:pt>
                <c:pt idx="20">
                  <c:v>190</c:v>
                </c:pt>
                <c:pt idx="21">
                  <c:v>192</c:v>
                </c:pt>
                <c:pt idx="22">
                  <c:v>194</c:v>
                </c:pt>
                <c:pt idx="23">
                  <c:v>196</c:v>
                </c:pt>
                <c:pt idx="24">
                  <c:v>198</c:v>
                </c:pt>
                <c:pt idx="25">
                  <c:v>200</c:v>
                </c:pt>
                <c:pt idx="26">
                  <c:v>202</c:v>
                </c:pt>
                <c:pt idx="27">
                  <c:v>204</c:v>
                </c:pt>
                <c:pt idx="28">
                  <c:v>206</c:v>
                </c:pt>
                <c:pt idx="29">
                  <c:v>208</c:v>
                </c:pt>
                <c:pt idx="30">
                  <c:v>210</c:v>
                </c:pt>
                <c:pt idx="31">
                  <c:v>212</c:v>
                </c:pt>
                <c:pt idx="32">
                  <c:v>214</c:v>
                </c:pt>
                <c:pt idx="33">
                  <c:v>216</c:v>
                </c:pt>
                <c:pt idx="34">
                  <c:v>218</c:v>
                </c:pt>
                <c:pt idx="35">
                  <c:v>220</c:v>
                </c:pt>
                <c:pt idx="36">
                  <c:v>222</c:v>
                </c:pt>
                <c:pt idx="37">
                  <c:v>224</c:v>
                </c:pt>
                <c:pt idx="38">
                  <c:v>226</c:v>
                </c:pt>
                <c:pt idx="39">
                  <c:v>228</c:v>
                </c:pt>
                <c:pt idx="40">
                  <c:v>230</c:v>
                </c:pt>
                <c:pt idx="41">
                  <c:v>232</c:v>
                </c:pt>
                <c:pt idx="42">
                  <c:v>234</c:v>
                </c:pt>
                <c:pt idx="43">
                  <c:v>236</c:v>
                </c:pt>
                <c:pt idx="44">
                  <c:v>238</c:v>
                </c:pt>
                <c:pt idx="45">
                  <c:v>240</c:v>
                </c:pt>
                <c:pt idx="46">
                  <c:v>242</c:v>
                </c:pt>
                <c:pt idx="47">
                  <c:v>244</c:v>
                </c:pt>
                <c:pt idx="48">
                  <c:v>246</c:v>
                </c:pt>
                <c:pt idx="49">
                  <c:v>248</c:v>
                </c:pt>
                <c:pt idx="50">
                  <c:v>250</c:v>
                </c:pt>
                <c:pt idx="51">
                  <c:v>252</c:v>
                </c:pt>
                <c:pt idx="52">
                  <c:v>254</c:v>
                </c:pt>
                <c:pt idx="53">
                  <c:v>256</c:v>
                </c:pt>
                <c:pt idx="54">
                  <c:v>258</c:v>
                </c:pt>
                <c:pt idx="55">
                  <c:v>260</c:v>
                </c:pt>
                <c:pt idx="56">
                  <c:v>262</c:v>
                </c:pt>
                <c:pt idx="57">
                  <c:v>264</c:v>
                </c:pt>
                <c:pt idx="58">
                  <c:v>266</c:v>
                </c:pt>
                <c:pt idx="59">
                  <c:v>268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203</c:v>
                </c:pt>
                <c:pt idx="64">
                  <c:v>203</c:v>
                </c:pt>
                <c:pt idx="65">
                  <c:v>203</c:v>
                </c:pt>
                <c:pt idx="66">
                  <c:v>206</c:v>
                </c:pt>
                <c:pt idx="67">
                  <c:v>206</c:v>
                </c:pt>
                <c:pt idx="68">
                  <c:v>206</c:v>
                </c:pt>
                <c:pt idx="69">
                  <c:v>209</c:v>
                </c:pt>
                <c:pt idx="70">
                  <c:v>209</c:v>
                </c:pt>
                <c:pt idx="71">
                  <c:v>209</c:v>
                </c:pt>
                <c:pt idx="72">
                  <c:v>212</c:v>
                </c:pt>
                <c:pt idx="73">
                  <c:v>212</c:v>
                </c:pt>
                <c:pt idx="74">
                  <c:v>212</c:v>
                </c:pt>
                <c:pt idx="75">
                  <c:v>215</c:v>
                </c:pt>
                <c:pt idx="76">
                  <c:v>215</c:v>
                </c:pt>
                <c:pt idx="77">
                  <c:v>215</c:v>
                </c:pt>
                <c:pt idx="78">
                  <c:v>218</c:v>
                </c:pt>
                <c:pt idx="79">
                  <c:v>218</c:v>
                </c:pt>
                <c:pt idx="80">
                  <c:v>218</c:v>
                </c:pt>
                <c:pt idx="81">
                  <c:v>221</c:v>
                </c:pt>
                <c:pt idx="82">
                  <c:v>221</c:v>
                </c:pt>
                <c:pt idx="83">
                  <c:v>221</c:v>
                </c:pt>
                <c:pt idx="84">
                  <c:v>224</c:v>
                </c:pt>
                <c:pt idx="85">
                  <c:v>224</c:v>
                </c:pt>
                <c:pt idx="86">
                  <c:v>224</c:v>
                </c:pt>
                <c:pt idx="87">
                  <c:v>227</c:v>
                </c:pt>
                <c:pt idx="88">
                  <c:v>227</c:v>
                </c:pt>
                <c:pt idx="89">
                  <c:v>227</c:v>
                </c:pt>
                <c:pt idx="90">
                  <c:v>230</c:v>
                </c:pt>
                <c:pt idx="91">
                  <c:v>230</c:v>
                </c:pt>
                <c:pt idx="92">
                  <c:v>230</c:v>
                </c:pt>
                <c:pt idx="93">
                  <c:v>233</c:v>
                </c:pt>
                <c:pt idx="94">
                  <c:v>233</c:v>
                </c:pt>
                <c:pt idx="95">
                  <c:v>233</c:v>
                </c:pt>
                <c:pt idx="96">
                  <c:v>236</c:v>
                </c:pt>
                <c:pt idx="97">
                  <c:v>236</c:v>
                </c:pt>
                <c:pt idx="98">
                  <c:v>236</c:v>
                </c:pt>
                <c:pt idx="99">
                  <c:v>239</c:v>
                </c:pt>
                <c:pt idx="100">
                  <c:v>239</c:v>
                </c:pt>
                <c:pt idx="101">
                  <c:v>239</c:v>
                </c:pt>
                <c:pt idx="102">
                  <c:v>242</c:v>
                </c:pt>
                <c:pt idx="103">
                  <c:v>242</c:v>
                </c:pt>
                <c:pt idx="104">
                  <c:v>242</c:v>
                </c:pt>
                <c:pt idx="105">
                  <c:v>245</c:v>
                </c:pt>
                <c:pt idx="106">
                  <c:v>245</c:v>
                </c:pt>
                <c:pt idx="107">
                  <c:v>245</c:v>
                </c:pt>
                <c:pt idx="108">
                  <c:v>248</c:v>
                </c:pt>
                <c:pt idx="109">
                  <c:v>248</c:v>
                </c:pt>
                <c:pt idx="110">
                  <c:v>248</c:v>
                </c:pt>
                <c:pt idx="111">
                  <c:v>251</c:v>
                </c:pt>
                <c:pt idx="112">
                  <c:v>251</c:v>
                </c:pt>
                <c:pt idx="113">
                  <c:v>251</c:v>
                </c:pt>
                <c:pt idx="114">
                  <c:v>254</c:v>
                </c:pt>
                <c:pt idx="115">
                  <c:v>254</c:v>
                </c:pt>
                <c:pt idx="116">
                  <c:v>254</c:v>
                </c:pt>
                <c:pt idx="117">
                  <c:v>257</c:v>
                </c:pt>
                <c:pt idx="118">
                  <c:v>257</c:v>
                </c:pt>
                <c:pt idx="119">
                  <c:v>257</c:v>
                </c:pt>
                <c:pt idx="120">
                  <c:v>260</c:v>
                </c:pt>
                <c:pt idx="121">
                  <c:v>260</c:v>
                </c:pt>
                <c:pt idx="122">
                  <c:v>260</c:v>
                </c:pt>
                <c:pt idx="123">
                  <c:v>263</c:v>
                </c:pt>
                <c:pt idx="124">
                  <c:v>263</c:v>
                </c:pt>
                <c:pt idx="125">
                  <c:v>263</c:v>
                </c:pt>
                <c:pt idx="126">
                  <c:v>266</c:v>
                </c:pt>
                <c:pt idx="127">
                  <c:v>266</c:v>
                </c:pt>
                <c:pt idx="128">
                  <c:v>266</c:v>
                </c:pt>
                <c:pt idx="129">
                  <c:v>269</c:v>
                </c:pt>
                <c:pt idx="130">
                  <c:v>269</c:v>
                </c:pt>
                <c:pt idx="131">
                  <c:v>269</c:v>
                </c:pt>
                <c:pt idx="132">
                  <c:v>272</c:v>
                </c:pt>
                <c:pt idx="133">
                  <c:v>272</c:v>
                </c:pt>
                <c:pt idx="134">
                  <c:v>272</c:v>
                </c:pt>
                <c:pt idx="135">
                  <c:v>275</c:v>
                </c:pt>
                <c:pt idx="136">
                  <c:v>275</c:v>
                </c:pt>
                <c:pt idx="137">
                  <c:v>275</c:v>
                </c:pt>
                <c:pt idx="138">
                  <c:v>278</c:v>
                </c:pt>
                <c:pt idx="139">
                  <c:v>278</c:v>
                </c:pt>
                <c:pt idx="140">
                  <c:v>278</c:v>
                </c:pt>
                <c:pt idx="141">
                  <c:v>281</c:v>
                </c:pt>
                <c:pt idx="142">
                  <c:v>281</c:v>
                </c:pt>
                <c:pt idx="143">
                  <c:v>281</c:v>
                </c:pt>
                <c:pt idx="144">
                  <c:v>284</c:v>
                </c:pt>
                <c:pt idx="145">
                  <c:v>284</c:v>
                </c:pt>
                <c:pt idx="146">
                  <c:v>284</c:v>
                </c:pt>
                <c:pt idx="147">
                  <c:v>287</c:v>
                </c:pt>
                <c:pt idx="148">
                  <c:v>287</c:v>
                </c:pt>
                <c:pt idx="149">
                  <c:v>287</c:v>
                </c:pt>
                <c:pt idx="150">
                  <c:v>290</c:v>
                </c:pt>
                <c:pt idx="151">
                  <c:v>290</c:v>
                </c:pt>
                <c:pt idx="152">
                  <c:v>290</c:v>
                </c:pt>
                <c:pt idx="153">
                  <c:v>293</c:v>
                </c:pt>
                <c:pt idx="154">
                  <c:v>293</c:v>
                </c:pt>
                <c:pt idx="155">
                  <c:v>293</c:v>
                </c:pt>
                <c:pt idx="156">
                  <c:v>296</c:v>
                </c:pt>
                <c:pt idx="157">
                  <c:v>296</c:v>
                </c:pt>
                <c:pt idx="158">
                  <c:v>296</c:v>
                </c:pt>
                <c:pt idx="159">
                  <c:v>299</c:v>
                </c:pt>
                <c:pt idx="160">
                  <c:v>299</c:v>
                </c:pt>
                <c:pt idx="161">
                  <c:v>299</c:v>
                </c:pt>
                <c:pt idx="162">
                  <c:v>302</c:v>
                </c:pt>
                <c:pt idx="163">
                  <c:v>302</c:v>
                </c:pt>
                <c:pt idx="164">
                  <c:v>302</c:v>
                </c:pt>
                <c:pt idx="165">
                  <c:v>305</c:v>
                </c:pt>
                <c:pt idx="166">
                  <c:v>305</c:v>
                </c:pt>
                <c:pt idx="167">
                  <c:v>305</c:v>
                </c:pt>
                <c:pt idx="168">
                  <c:v>308</c:v>
                </c:pt>
                <c:pt idx="169">
                  <c:v>308</c:v>
                </c:pt>
                <c:pt idx="170">
                  <c:v>308</c:v>
                </c:pt>
                <c:pt idx="171">
                  <c:v>311</c:v>
                </c:pt>
                <c:pt idx="172">
                  <c:v>311</c:v>
                </c:pt>
                <c:pt idx="173">
                  <c:v>311</c:v>
                </c:pt>
                <c:pt idx="174">
                  <c:v>314</c:v>
                </c:pt>
                <c:pt idx="175">
                  <c:v>314</c:v>
                </c:pt>
                <c:pt idx="176">
                  <c:v>314</c:v>
                </c:pt>
                <c:pt idx="177">
                  <c:v>317</c:v>
                </c:pt>
                <c:pt idx="178">
                  <c:v>317</c:v>
                </c:pt>
                <c:pt idx="179">
                  <c:v>317</c:v>
                </c:pt>
                <c:pt idx="180">
                  <c:v>320</c:v>
                </c:pt>
                <c:pt idx="181">
                  <c:v>320</c:v>
                </c:pt>
                <c:pt idx="182">
                  <c:v>320</c:v>
                </c:pt>
                <c:pt idx="183">
                  <c:v>323</c:v>
                </c:pt>
                <c:pt idx="184">
                  <c:v>323</c:v>
                </c:pt>
                <c:pt idx="185">
                  <c:v>323</c:v>
                </c:pt>
                <c:pt idx="186">
                  <c:v>326</c:v>
                </c:pt>
                <c:pt idx="187">
                  <c:v>326</c:v>
                </c:pt>
                <c:pt idx="188">
                  <c:v>326</c:v>
                </c:pt>
                <c:pt idx="189">
                  <c:v>329</c:v>
                </c:pt>
                <c:pt idx="190">
                  <c:v>329</c:v>
                </c:pt>
                <c:pt idx="191">
                  <c:v>329</c:v>
                </c:pt>
                <c:pt idx="192">
                  <c:v>332</c:v>
                </c:pt>
                <c:pt idx="193">
                  <c:v>332</c:v>
                </c:pt>
                <c:pt idx="194">
                  <c:v>332</c:v>
                </c:pt>
                <c:pt idx="195">
                  <c:v>335</c:v>
                </c:pt>
                <c:pt idx="196">
                  <c:v>335</c:v>
                </c:pt>
                <c:pt idx="197">
                  <c:v>335</c:v>
                </c:pt>
                <c:pt idx="198">
                  <c:v>338</c:v>
                </c:pt>
                <c:pt idx="199">
                  <c:v>338</c:v>
                </c:pt>
                <c:pt idx="200">
                  <c:v>338</c:v>
                </c:pt>
                <c:pt idx="201">
                  <c:v>341</c:v>
                </c:pt>
                <c:pt idx="202">
                  <c:v>341</c:v>
                </c:pt>
                <c:pt idx="203">
                  <c:v>341</c:v>
                </c:pt>
                <c:pt idx="204">
                  <c:v>344</c:v>
                </c:pt>
                <c:pt idx="205">
                  <c:v>344</c:v>
                </c:pt>
                <c:pt idx="206">
                  <c:v>344</c:v>
                </c:pt>
                <c:pt idx="207">
                  <c:v>347</c:v>
                </c:pt>
                <c:pt idx="208">
                  <c:v>347</c:v>
                </c:pt>
                <c:pt idx="209">
                  <c:v>347</c:v>
                </c:pt>
                <c:pt idx="210">
                  <c:v>350</c:v>
                </c:pt>
                <c:pt idx="211">
                  <c:v>350</c:v>
                </c:pt>
                <c:pt idx="212">
                  <c:v>350</c:v>
                </c:pt>
                <c:pt idx="213">
                  <c:v>353</c:v>
                </c:pt>
                <c:pt idx="214">
                  <c:v>353</c:v>
                </c:pt>
                <c:pt idx="215">
                  <c:v>353</c:v>
                </c:pt>
                <c:pt idx="216">
                  <c:v>356</c:v>
                </c:pt>
                <c:pt idx="217">
                  <c:v>356</c:v>
                </c:pt>
                <c:pt idx="218">
                  <c:v>356</c:v>
                </c:pt>
                <c:pt idx="219">
                  <c:v>359</c:v>
                </c:pt>
                <c:pt idx="220">
                  <c:v>359</c:v>
                </c:pt>
                <c:pt idx="221">
                  <c:v>359</c:v>
                </c:pt>
                <c:pt idx="222">
                  <c:v>362</c:v>
                </c:pt>
                <c:pt idx="223">
                  <c:v>362</c:v>
                </c:pt>
                <c:pt idx="224">
                  <c:v>362</c:v>
                </c:pt>
                <c:pt idx="225">
                  <c:v>365</c:v>
                </c:pt>
                <c:pt idx="226">
                  <c:v>365</c:v>
                </c:pt>
                <c:pt idx="227">
                  <c:v>365</c:v>
                </c:pt>
                <c:pt idx="228">
                  <c:v>368</c:v>
                </c:pt>
                <c:pt idx="229">
                  <c:v>368</c:v>
                </c:pt>
                <c:pt idx="230">
                  <c:v>368</c:v>
                </c:pt>
                <c:pt idx="231">
                  <c:v>371</c:v>
                </c:pt>
                <c:pt idx="232">
                  <c:v>371</c:v>
                </c:pt>
                <c:pt idx="233">
                  <c:v>371</c:v>
                </c:pt>
                <c:pt idx="234">
                  <c:v>374</c:v>
                </c:pt>
                <c:pt idx="235">
                  <c:v>374</c:v>
                </c:pt>
                <c:pt idx="236">
                  <c:v>374</c:v>
                </c:pt>
                <c:pt idx="237">
                  <c:v>377</c:v>
                </c:pt>
                <c:pt idx="238">
                  <c:v>377</c:v>
                </c:pt>
                <c:pt idx="239">
                  <c:v>377</c:v>
                </c:pt>
                <c:pt idx="240">
                  <c:v>380</c:v>
                </c:pt>
                <c:pt idx="241">
                  <c:v>380</c:v>
                </c:pt>
                <c:pt idx="242">
                  <c:v>380</c:v>
                </c:pt>
                <c:pt idx="243">
                  <c:v>383</c:v>
                </c:pt>
                <c:pt idx="244">
                  <c:v>383</c:v>
                </c:pt>
                <c:pt idx="245">
                  <c:v>383</c:v>
                </c:pt>
                <c:pt idx="246">
                  <c:v>386</c:v>
                </c:pt>
                <c:pt idx="247">
                  <c:v>386</c:v>
                </c:pt>
                <c:pt idx="248">
                  <c:v>386</c:v>
                </c:pt>
                <c:pt idx="249">
                  <c:v>389</c:v>
                </c:pt>
                <c:pt idx="250">
                  <c:v>389</c:v>
                </c:pt>
                <c:pt idx="251">
                  <c:v>389</c:v>
                </c:pt>
                <c:pt idx="252">
                  <c:v>392</c:v>
                </c:pt>
                <c:pt idx="253">
                  <c:v>392</c:v>
                </c:pt>
                <c:pt idx="254">
                  <c:v>392</c:v>
                </c:pt>
                <c:pt idx="255">
                  <c:v>395</c:v>
                </c:pt>
                <c:pt idx="256">
                  <c:v>395</c:v>
                </c:pt>
                <c:pt idx="257">
                  <c:v>395</c:v>
                </c:pt>
                <c:pt idx="258">
                  <c:v>398</c:v>
                </c:pt>
                <c:pt idx="259">
                  <c:v>398</c:v>
                </c:pt>
                <c:pt idx="260">
                  <c:v>398</c:v>
                </c:pt>
                <c:pt idx="261">
                  <c:v>401</c:v>
                </c:pt>
                <c:pt idx="262">
                  <c:v>401</c:v>
                </c:pt>
                <c:pt idx="263">
                  <c:v>401</c:v>
                </c:pt>
                <c:pt idx="264">
                  <c:v>404</c:v>
                </c:pt>
                <c:pt idx="265">
                  <c:v>404</c:v>
                </c:pt>
                <c:pt idx="266">
                  <c:v>404</c:v>
                </c:pt>
                <c:pt idx="267">
                  <c:v>407</c:v>
                </c:pt>
                <c:pt idx="268">
                  <c:v>407</c:v>
                </c:pt>
                <c:pt idx="269">
                  <c:v>407</c:v>
                </c:pt>
                <c:pt idx="270">
                  <c:v>410</c:v>
                </c:pt>
                <c:pt idx="271">
                  <c:v>410</c:v>
                </c:pt>
                <c:pt idx="272">
                  <c:v>410</c:v>
                </c:pt>
                <c:pt idx="273">
                  <c:v>413</c:v>
                </c:pt>
                <c:pt idx="274">
                  <c:v>413</c:v>
                </c:pt>
                <c:pt idx="275">
                  <c:v>413</c:v>
                </c:pt>
                <c:pt idx="276">
                  <c:v>416</c:v>
                </c:pt>
                <c:pt idx="277">
                  <c:v>416</c:v>
                </c:pt>
                <c:pt idx="278">
                  <c:v>416</c:v>
                </c:pt>
                <c:pt idx="279">
                  <c:v>419</c:v>
                </c:pt>
                <c:pt idx="280">
                  <c:v>419</c:v>
                </c:pt>
                <c:pt idx="281">
                  <c:v>419</c:v>
                </c:pt>
                <c:pt idx="282">
                  <c:v>422</c:v>
                </c:pt>
                <c:pt idx="283">
                  <c:v>422</c:v>
                </c:pt>
                <c:pt idx="284">
                  <c:v>422</c:v>
                </c:pt>
                <c:pt idx="285">
                  <c:v>425</c:v>
                </c:pt>
                <c:pt idx="286">
                  <c:v>425</c:v>
                </c:pt>
                <c:pt idx="287">
                  <c:v>425</c:v>
                </c:pt>
                <c:pt idx="288">
                  <c:v>428</c:v>
                </c:pt>
                <c:pt idx="289">
                  <c:v>428</c:v>
                </c:pt>
                <c:pt idx="290">
                  <c:v>428</c:v>
                </c:pt>
                <c:pt idx="291">
                  <c:v>431</c:v>
                </c:pt>
                <c:pt idx="292">
                  <c:v>431</c:v>
                </c:pt>
                <c:pt idx="293">
                  <c:v>431</c:v>
                </c:pt>
                <c:pt idx="294">
                  <c:v>434</c:v>
                </c:pt>
                <c:pt idx="295">
                  <c:v>434</c:v>
                </c:pt>
                <c:pt idx="296">
                  <c:v>434</c:v>
                </c:pt>
                <c:pt idx="297">
                  <c:v>437</c:v>
                </c:pt>
                <c:pt idx="298">
                  <c:v>437</c:v>
                </c:pt>
                <c:pt idx="299">
                  <c:v>437</c:v>
                </c:pt>
                <c:pt idx="300">
                  <c:v>300</c:v>
                </c:pt>
                <c:pt idx="301">
                  <c:v>300</c:v>
                </c:pt>
                <c:pt idx="302">
                  <c:v>305</c:v>
                </c:pt>
                <c:pt idx="303">
                  <c:v>305</c:v>
                </c:pt>
                <c:pt idx="304">
                  <c:v>305</c:v>
                </c:pt>
                <c:pt idx="305">
                  <c:v>310</c:v>
                </c:pt>
                <c:pt idx="306">
                  <c:v>310</c:v>
                </c:pt>
                <c:pt idx="307">
                  <c:v>310</c:v>
                </c:pt>
                <c:pt idx="308">
                  <c:v>315</c:v>
                </c:pt>
                <c:pt idx="309">
                  <c:v>315</c:v>
                </c:pt>
                <c:pt idx="310">
                  <c:v>315</c:v>
                </c:pt>
                <c:pt idx="311">
                  <c:v>320</c:v>
                </c:pt>
                <c:pt idx="312">
                  <c:v>320</c:v>
                </c:pt>
                <c:pt idx="313">
                  <c:v>320</c:v>
                </c:pt>
                <c:pt idx="314">
                  <c:v>325</c:v>
                </c:pt>
                <c:pt idx="315">
                  <c:v>325</c:v>
                </c:pt>
                <c:pt idx="316">
                  <c:v>325</c:v>
                </c:pt>
                <c:pt idx="317">
                  <c:v>330</c:v>
                </c:pt>
                <c:pt idx="318">
                  <c:v>330</c:v>
                </c:pt>
                <c:pt idx="319">
                  <c:v>330</c:v>
                </c:pt>
                <c:pt idx="320">
                  <c:v>335</c:v>
                </c:pt>
                <c:pt idx="321">
                  <c:v>335</c:v>
                </c:pt>
                <c:pt idx="322">
                  <c:v>335</c:v>
                </c:pt>
                <c:pt idx="323">
                  <c:v>340</c:v>
                </c:pt>
                <c:pt idx="324">
                  <c:v>340</c:v>
                </c:pt>
                <c:pt idx="325">
                  <c:v>340</c:v>
                </c:pt>
                <c:pt idx="326">
                  <c:v>345</c:v>
                </c:pt>
                <c:pt idx="327">
                  <c:v>345</c:v>
                </c:pt>
                <c:pt idx="328">
                  <c:v>345</c:v>
                </c:pt>
                <c:pt idx="329">
                  <c:v>350</c:v>
                </c:pt>
                <c:pt idx="330">
                  <c:v>350</c:v>
                </c:pt>
                <c:pt idx="331">
                  <c:v>350</c:v>
                </c:pt>
                <c:pt idx="332">
                  <c:v>355</c:v>
                </c:pt>
                <c:pt idx="333">
                  <c:v>355</c:v>
                </c:pt>
                <c:pt idx="334">
                  <c:v>355</c:v>
                </c:pt>
                <c:pt idx="335">
                  <c:v>360</c:v>
                </c:pt>
                <c:pt idx="336">
                  <c:v>360</c:v>
                </c:pt>
                <c:pt idx="337">
                  <c:v>360</c:v>
                </c:pt>
                <c:pt idx="338">
                  <c:v>365</c:v>
                </c:pt>
                <c:pt idx="339">
                  <c:v>365</c:v>
                </c:pt>
                <c:pt idx="340">
                  <c:v>365</c:v>
                </c:pt>
                <c:pt idx="341">
                  <c:v>370</c:v>
                </c:pt>
                <c:pt idx="342">
                  <c:v>370</c:v>
                </c:pt>
                <c:pt idx="343">
                  <c:v>370</c:v>
                </c:pt>
                <c:pt idx="344">
                  <c:v>375</c:v>
                </c:pt>
                <c:pt idx="345">
                  <c:v>375</c:v>
                </c:pt>
                <c:pt idx="346">
                  <c:v>375</c:v>
                </c:pt>
                <c:pt idx="347">
                  <c:v>380</c:v>
                </c:pt>
                <c:pt idx="348">
                  <c:v>380</c:v>
                </c:pt>
                <c:pt idx="349">
                  <c:v>380</c:v>
                </c:pt>
                <c:pt idx="350">
                  <c:v>385</c:v>
                </c:pt>
                <c:pt idx="351">
                  <c:v>385</c:v>
                </c:pt>
                <c:pt idx="352">
                  <c:v>385</c:v>
                </c:pt>
                <c:pt idx="353">
                  <c:v>390</c:v>
                </c:pt>
                <c:pt idx="354">
                  <c:v>390</c:v>
                </c:pt>
                <c:pt idx="355">
                  <c:v>390</c:v>
                </c:pt>
                <c:pt idx="356">
                  <c:v>395</c:v>
                </c:pt>
                <c:pt idx="357">
                  <c:v>395</c:v>
                </c:pt>
                <c:pt idx="358">
                  <c:v>395</c:v>
                </c:pt>
                <c:pt idx="359">
                  <c:v>400</c:v>
                </c:pt>
                <c:pt idx="360">
                  <c:v>400</c:v>
                </c:pt>
                <c:pt idx="361">
                  <c:v>400</c:v>
                </c:pt>
                <c:pt idx="362">
                  <c:v>405</c:v>
                </c:pt>
                <c:pt idx="363">
                  <c:v>405</c:v>
                </c:pt>
                <c:pt idx="364">
                  <c:v>405</c:v>
                </c:pt>
                <c:pt idx="365">
                  <c:v>410</c:v>
                </c:pt>
                <c:pt idx="366">
                  <c:v>410</c:v>
                </c:pt>
                <c:pt idx="367">
                  <c:v>410</c:v>
                </c:pt>
                <c:pt idx="368">
                  <c:v>415</c:v>
                </c:pt>
                <c:pt idx="369">
                  <c:v>415</c:v>
                </c:pt>
                <c:pt idx="370">
                  <c:v>415</c:v>
                </c:pt>
                <c:pt idx="371">
                  <c:v>420</c:v>
                </c:pt>
                <c:pt idx="372">
                  <c:v>420</c:v>
                </c:pt>
                <c:pt idx="373">
                  <c:v>420</c:v>
                </c:pt>
                <c:pt idx="374">
                  <c:v>425</c:v>
                </c:pt>
                <c:pt idx="375">
                  <c:v>425</c:v>
                </c:pt>
                <c:pt idx="376">
                  <c:v>425</c:v>
                </c:pt>
                <c:pt idx="377">
                  <c:v>430</c:v>
                </c:pt>
                <c:pt idx="378">
                  <c:v>430</c:v>
                </c:pt>
                <c:pt idx="379">
                  <c:v>430</c:v>
                </c:pt>
                <c:pt idx="380">
                  <c:v>435</c:v>
                </c:pt>
                <c:pt idx="381">
                  <c:v>435</c:v>
                </c:pt>
                <c:pt idx="382">
                  <c:v>435</c:v>
                </c:pt>
                <c:pt idx="383">
                  <c:v>440</c:v>
                </c:pt>
                <c:pt idx="384">
                  <c:v>440</c:v>
                </c:pt>
                <c:pt idx="385">
                  <c:v>440</c:v>
                </c:pt>
                <c:pt idx="386">
                  <c:v>445</c:v>
                </c:pt>
                <c:pt idx="387">
                  <c:v>445</c:v>
                </c:pt>
                <c:pt idx="388">
                  <c:v>445</c:v>
                </c:pt>
                <c:pt idx="389">
                  <c:v>450</c:v>
                </c:pt>
                <c:pt idx="390">
                  <c:v>450</c:v>
                </c:pt>
                <c:pt idx="391">
                  <c:v>450</c:v>
                </c:pt>
                <c:pt idx="392">
                  <c:v>455</c:v>
                </c:pt>
                <c:pt idx="393">
                  <c:v>455</c:v>
                </c:pt>
                <c:pt idx="394">
                  <c:v>455</c:v>
                </c:pt>
                <c:pt idx="395">
                  <c:v>460</c:v>
                </c:pt>
                <c:pt idx="396">
                  <c:v>460</c:v>
                </c:pt>
                <c:pt idx="397">
                  <c:v>460</c:v>
                </c:pt>
                <c:pt idx="398">
                  <c:v>465</c:v>
                </c:pt>
                <c:pt idx="399">
                  <c:v>465</c:v>
                </c:pt>
                <c:pt idx="400">
                  <c:v>465</c:v>
                </c:pt>
                <c:pt idx="401">
                  <c:v>470</c:v>
                </c:pt>
                <c:pt idx="402">
                  <c:v>470</c:v>
                </c:pt>
                <c:pt idx="403">
                  <c:v>470</c:v>
                </c:pt>
                <c:pt idx="404">
                  <c:v>475</c:v>
                </c:pt>
                <c:pt idx="405">
                  <c:v>475</c:v>
                </c:pt>
                <c:pt idx="406">
                  <c:v>475</c:v>
                </c:pt>
                <c:pt idx="407">
                  <c:v>480</c:v>
                </c:pt>
                <c:pt idx="408">
                  <c:v>480</c:v>
                </c:pt>
                <c:pt idx="409">
                  <c:v>480</c:v>
                </c:pt>
                <c:pt idx="410">
                  <c:v>485</c:v>
                </c:pt>
                <c:pt idx="411">
                  <c:v>485</c:v>
                </c:pt>
                <c:pt idx="412">
                  <c:v>485</c:v>
                </c:pt>
                <c:pt idx="413">
                  <c:v>490</c:v>
                </c:pt>
                <c:pt idx="414">
                  <c:v>490</c:v>
                </c:pt>
                <c:pt idx="415">
                  <c:v>490</c:v>
                </c:pt>
                <c:pt idx="416">
                  <c:v>495</c:v>
                </c:pt>
                <c:pt idx="417">
                  <c:v>495</c:v>
                </c:pt>
                <c:pt idx="418">
                  <c:v>495</c:v>
                </c:pt>
                <c:pt idx="419">
                  <c:v>500</c:v>
                </c:pt>
                <c:pt idx="420">
                  <c:v>500</c:v>
                </c:pt>
                <c:pt idx="421">
                  <c:v>500</c:v>
                </c:pt>
                <c:pt idx="422">
                  <c:v>505</c:v>
                </c:pt>
                <c:pt idx="423">
                  <c:v>505</c:v>
                </c:pt>
                <c:pt idx="424">
                  <c:v>505</c:v>
                </c:pt>
                <c:pt idx="425">
                  <c:v>510</c:v>
                </c:pt>
                <c:pt idx="426">
                  <c:v>510</c:v>
                </c:pt>
                <c:pt idx="427">
                  <c:v>510</c:v>
                </c:pt>
                <c:pt idx="428">
                  <c:v>515</c:v>
                </c:pt>
                <c:pt idx="429">
                  <c:v>515</c:v>
                </c:pt>
                <c:pt idx="430">
                  <c:v>515</c:v>
                </c:pt>
                <c:pt idx="431">
                  <c:v>520</c:v>
                </c:pt>
                <c:pt idx="432">
                  <c:v>520</c:v>
                </c:pt>
                <c:pt idx="433">
                  <c:v>520</c:v>
                </c:pt>
                <c:pt idx="434">
                  <c:v>525</c:v>
                </c:pt>
                <c:pt idx="435">
                  <c:v>525</c:v>
                </c:pt>
                <c:pt idx="436">
                  <c:v>525</c:v>
                </c:pt>
                <c:pt idx="437">
                  <c:v>530</c:v>
                </c:pt>
                <c:pt idx="438">
                  <c:v>530</c:v>
                </c:pt>
                <c:pt idx="439">
                  <c:v>530</c:v>
                </c:pt>
                <c:pt idx="440">
                  <c:v>535</c:v>
                </c:pt>
                <c:pt idx="441">
                  <c:v>535</c:v>
                </c:pt>
                <c:pt idx="442">
                  <c:v>535</c:v>
                </c:pt>
                <c:pt idx="443">
                  <c:v>540</c:v>
                </c:pt>
                <c:pt idx="444">
                  <c:v>540</c:v>
                </c:pt>
                <c:pt idx="445">
                  <c:v>540</c:v>
                </c:pt>
                <c:pt idx="446">
                  <c:v>545</c:v>
                </c:pt>
                <c:pt idx="447">
                  <c:v>545</c:v>
                </c:pt>
                <c:pt idx="448">
                  <c:v>545</c:v>
                </c:pt>
                <c:pt idx="449">
                  <c:v>550</c:v>
                </c:pt>
                <c:pt idx="450">
                  <c:v>550</c:v>
                </c:pt>
                <c:pt idx="451">
                  <c:v>550</c:v>
                </c:pt>
                <c:pt idx="452">
                  <c:v>555</c:v>
                </c:pt>
                <c:pt idx="453">
                  <c:v>555</c:v>
                </c:pt>
                <c:pt idx="454">
                  <c:v>555</c:v>
                </c:pt>
                <c:pt idx="455">
                  <c:v>560</c:v>
                </c:pt>
                <c:pt idx="456">
                  <c:v>560</c:v>
                </c:pt>
                <c:pt idx="457">
                  <c:v>560</c:v>
                </c:pt>
                <c:pt idx="458">
                  <c:v>565</c:v>
                </c:pt>
                <c:pt idx="459">
                  <c:v>565</c:v>
                </c:pt>
                <c:pt idx="460">
                  <c:v>565</c:v>
                </c:pt>
                <c:pt idx="461">
                  <c:v>570</c:v>
                </c:pt>
                <c:pt idx="462">
                  <c:v>570</c:v>
                </c:pt>
                <c:pt idx="463">
                  <c:v>570</c:v>
                </c:pt>
                <c:pt idx="464">
                  <c:v>575</c:v>
                </c:pt>
                <c:pt idx="465">
                  <c:v>575</c:v>
                </c:pt>
                <c:pt idx="466">
                  <c:v>575</c:v>
                </c:pt>
                <c:pt idx="467">
                  <c:v>580</c:v>
                </c:pt>
                <c:pt idx="468">
                  <c:v>580</c:v>
                </c:pt>
                <c:pt idx="469">
                  <c:v>580</c:v>
                </c:pt>
                <c:pt idx="470">
                  <c:v>585</c:v>
                </c:pt>
                <c:pt idx="471">
                  <c:v>585</c:v>
                </c:pt>
                <c:pt idx="472">
                  <c:v>585</c:v>
                </c:pt>
                <c:pt idx="473">
                  <c:v>590</c:v>
                </c:pt>
                <c:pt idx="474">
                  <c:v>590</c:v>
                </c:pt>
                <c:pt idx="475">
                  <c:v>590</c:v>
                </c:pt>
                <c:pt idx="476">
                  <c:v>595</c:v>
                </c:pt>
                <c:pt idx="477">
                  <c:v>595</c:v>
                </c:pt>
                <c:pt idx="478">
                  <c:v>595</c:v>
                </c:pt>
                <c:pt idx="479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F8-4371-BFE8-B0E64DA157E5}"/>
            </c:ext>
          </c:extLst>
        </c:ser>
        <c:ser>
          <c:idx val="1"/>
          <c:order val="1"/>
          <c:tx>
            <c:strRef>
              <c:f>'Transportation '!$AB$3</c:f>
              <c:strCache>
                <c:ptCount val="1"/>
                <c:pt idx="0">
                  <c:v>O&amp;M Case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'Transportation '!$AB$5:$AB$484</c:f>
              <c:numCache>
                <c:formatCode>"$"#,##0.00</c:formatCode>
                <c:ptCount val="480"/>
                <c:pt idx="0">
                  <c:v>150</c:v>
                </c:pt>
                <c:pt idx="1">
                  <c:v>152</c:v>
                </c:pt>
                <c:pt idx="2">
                  <c:v>154</c:v>
                </c:pt>
                <c:pt idx="3">
                  <c:v>156</c:v>
                </c:pt>
                <c:pt idx="4">
                  <c:v>158</c:v>
                </c:pt>
                <c:pt idx="5">
                  <c:v>160</c:v>
                </c:pt>
                <c:pt idx="6">
                  <c:v>162</c:v>
                </c:pt>
                <c:pt idx="7">
                  <c:v>164</c:v>
                </c:pt>
                <c:pt idx="8">
                  <c:v>166</c:v>
                </c:pt>
                <c:pt idx="9">
                  <c:v>168</c:v>
                </c:pt>
                <c:pt idx="10">
                  <c:v>170</c:v>
                </c:pt>
                <c:pt idx="11">
                  <c:v>172</c:v>
                </c:pt>
                <c:pt idx="12">
                  <c:v>174</c:v>
                </c:pt>
                <c:pt idx="13">
                  <c:v>176</c:v>
                </c:pt>
                <c:pt idx="14">
                  <c:v>178</c:v>
                </c:pt>
                <c:pt idx="15">
                  <c:v>180</c:v>
                </c:pt>
                <c:pt idx="16">
                  <c:v>182</c:v>
                </c:pt>
                <c:pt idx="17">
                  <c:v>184</c:v>
                </c:pt>
                <c:pt idx="18">
                  <c:v>186</c:v>
                </c:pt>
                <c:pt idx="19">
                  <c:v>188</c:v>
                </c:pt>
                <c:pt idx="20">
                  <c:v>190</c:v>
                </c:pt>
                <c:pt idx="21">
                  <c:v>192</c:v>
                </c:pt>
                <c:pt idx="22">
                  <c:v>194</c:v>
                </c:pt>
                <c:pt idx="23">
                  <c:v>196</c:v>
                </c:pt>
                <c:pt idx="24">
                  <c:v>198</c:v>
                </c:pt>
                <c:pt idx="25">
                  <c:v>200</c:v>
                </c:pt>
                <c:pt idx="26">
                  <c:v>202</c:v>
                </c:pt>
                <c:pt idx="27">
                  <c:v>204</c:v>
                </c:pt>
                <c:pt idx="28">
                  <c:v>206</c:v>
                </c:pt>
                <c:pt idx="29">
                  <c:v>208</c:v>
                </c:pt>
                <c:pt idx="30">
                  <c:v>210</c:v>
                </c:pt>
                <c:pt idx="31">
                  <c:v>212</c:v>
                </c:pt>
                <c:pt idx="32">
                  <c:v>214</c:v>
                </c:pt>
                <c:pt idx="33">
                  <c:v>216</c:v>
                </c:pt>
                <c:pt idx="34">
                  <c:v>218</c:v>
                </c:pt>
                <c:pt idx="35">
                  <c:v>220</c:v>
                </c:pt>
                <c:pt idx="36">
                  <c:v>222</c:v>
                </c:pt>
                <c:pt idx="37">
                  <c:v>224</c:v>
                </c:pt>
                <c:pt idx="38">
                  <c:v>226</c:v>
                </c:pt>
                <c:pt idx="39">
                  <c:v>228</c:v>
                </c:pt>
                <c:pt idx="40">
                  <c:v>230</c:v>
                </c:pt>
                <c:pt idx="41">
                  <c:v>232</c:v>
                </c:pt>
                <c:pt idx="42">
                  <c:v>234</c:v>
                </c:pt>
                <c:pt idx="43">
                  <c:v>236</c:v>
                </c:pt>
                <c:pt idx="44">
                  <c:v>238</c:v>
                </c:pt>
                <c:pt idx="45">
                  <c:v>240</c:v>
                </c:pt>
                <c:pt idx="46">
                  <c:v>242</c:v>
                </c:pt>
                <c:pt idx="47">
                  <c:v>244</c:v>
                </c:pt>
                <c:pt idx="48">
                  <c:v>246</c:v>
                </c:pt>
                <c:pt idx="49">
                  <c:v>248</c:v>
                </c:pt>
                <c:pt idx="50">
                  <c:v>250</c:v>
                </c:pt>
                <c:pt idx="51">
                  <c:v>252</c:v>
                </c:pt>
                <c:pt idx="52">
                  <c:v>254</c:v>
                </c:pt>
                <c:pt idx="53">
                  <c:v>256</c:v>
                </c:pt>
                <c:pt idx="54">
                  <c:v>258</c:v>
                </c:pt>
                <c:pt idx="55">
                  <c:v>260</c:v>
                </c:pt>
                <c:pt idx="56">
                  <c:v>262</c:v>
                </c:pt>
                <c:pt idx="57">
                  <c:v>264</c:v>
                </c:pt>
                <c:pt idx="58">
                  <c:v>266</c:v>
                </c:pt>
                <c:pt idx="59">
                  <c:v>268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203</c:v>
                </c:pt>
                <c:pt idx="64">
                  <c:v>203</c:v>
                </c:pt>
                <c:pt idx="65">
                  <c:v>203</c:v>
                </c:pt>
                <c:pt idx="66">
                  <c:v>206</c:v>
                </c:pt>
                <c:pt idx="67">
                  <c:v>206</c:v>
                </c:pt>
                <c:pt idx="68">
                  <c:v>206</c:v>
                </c:pt>
                <c:pt idx="69">
                  <c:v>209</c:v>
                </c:pt>
                <c:pt idx="70">
                  <c:v>209</c:v>
                </c:pt>
                <c:pt idx="71">
                  <c:v>209</c:v>
                </c:pt>
                <c:pt idx="72">
                  <c:v>212</c:v>
                </c:pt>
                <c:pt idx="73">
                  <c:v>212</c:v>
                </c:pt>
                <c:pt idx="74">
                  <c:v>212</c:v>
                </c:pt>
                <c:pt idx="75">
                  <c:v>215</c:v>
                </c:pt>
                <c:pt idx="76">
                  <c:v>215</c:v>
                </c:pt>
                <c:pt idx="77">
                  <c:v>215</c:v>
                </c:pt>
                <c:pt idx="78">
                  <c:v>218</c:v>
                </c:pt>
                <c:pt idx="79">
                  <c:v>218</c:v>
                </c:pt>
                <c:pt idx="80">
                  <c:v>218</c:v>
                </c:pt>
                <c:pt idx="81">
                  <c:v>221</c:v>
                </c:pt>
                <c:pt idx="82">
                  <c:v>221</c:v>
                </c:pt>
                <c:pt idx="83">
                  <c:v>221</c:v>
                </c:pt>
                <c:pt idx="84">
                  <c:v>224</c:v>
                </c:pt>
                <c:pt idx="85">
                  <c:v>224</c:v>
                </c:pt>
                <c:pt idx="86">
                  <c:v>224</c:v>
                </c:pt>
                <c:pt idx="87">
                  <c:v>227</c:v>
                </c:pt>
                <c:pt idx="88">
                  <c:v>227</c:v>
                </c:pt>
                <c:pt idx="89">
                  <c:v>227</c:v>
                </c:pt>
                <c:pt idx="90">
                  <c:v>230</c:v>
                </c:pt>
                <c:pt idx="91">
                  <c:v>230</c:v>
                </c:pt>
                <c:pt idx="92">
                  <c:v>230</c:v>
                </c:pt>
                <c:pt idx="93">
                  <c:v>233</c:v>
                </c:pt>
                <c:pt idx="94">
                  <c:v>233</c:v>
                </c:pt>
                <c:pt idx="95">
                  <c:v>233</c:v>
                </c:pt>
                <c:pt idx="96">
                  <c:v>236</c:v>
                </c:pt>
                <c:pt idx="97">
                  <c:v>236</c:v>
                </c:pt>
                <c:pt idx="98">
                  <c:v>236</c:v>
                </c:pt>
                <c:pt idx="99">
                  <c:v>239</c:v>
                </c:pt>
                <c:pt idx="100">
                  <c:v>239</c:v>
                </c:pt>
                <c:pt idx="101">
                  <c:v>239</c:v>
                </c:pt>
                <c:pt idx="102">
                  <c:v>242</c:v>
                </c:pt>
                <c:pt idx="103">
                  <c:v>242</c:v>
                </c:pt>
                <c:pt idx="104">
                  <c:v>242</c:v>
                </c:pt>
                <c:pt idx="105">
                  <c:v>245</c:v>
                </c:pt>
                <c:pt idx="106">
                  <c:v>245</c:v>
                </c:pt>
                <c:pt idx="107">
                  <c:v>245</c:v>
                </c:pt>
                <c:pt idx="108">
                  <c:v>248</c:v>
                </c:pt>
                <c:pt idx="109">
                  <c:v>248</c:v>
                </c:pt>
                <c:pt idx="110">
                  <c:v>248</c:v>
                </c:pt>
                <c:pt idx="111">
                  <c:v>251</c:v>
                </c:pt>
                <c:pt idx="112">
                  <c:v>251</c:v>
                </c:pt>
                <c:pt idx="113">
                  <c:v>251</c:v>
                </c:pt>
                <c:pt idx="114">
                  <c:v>254</c:v>
                </c:pt>
                <c:pt idx="115">
                  <c:v>254</c:v>
                </c:pt>
                <c:pt idx="116">
                  <c:v>254</c:v>
                </c:pt>
                <c:pt idx="117">
                  <c:v>257</c:v>
                </c:pt>
                <c:pt idx="118">
                  <c:v>257</c:v>
                </c:pt>
                <c:pt idx="119">
                  <c:v>257</c:v>
                </c:pt>
                <c:pt idx="120">
                  <c:v>260</c:v>
                </c:pt>
                <c:pt idx="121">
                  <c:v>260</c:v>
                </c:pt>
                <c:pt idx="122">
                  <c:v>260</c:v>
                </c:pt>
                <c:pt idx="123">
                  <c:v>263</c:v>
                </c:pt>
                <c:pt idx="124">
                  <c:v>263</c:v>
                </c:pt>
                <c:pt idx="125">
                  <c:v>263</c:v>
                </c:pt>
                <c:pt idx="126">
                  <c:v>266</c:v>
                </c:pt>
                <c:pt idx="127">
                  <c:v>266</c:v>
                </c:pt>
                <c:pt idx="128">
                  <c:v>266</c:v>
                </c:pt>
                <c:pt idx="129">
                  <c:v>269</c:v>
                </c:pt>
                <c:pt idx="130">
                  <c:v>269</c:v>
                </c:pt>
                <c:pt idx="131">
                  <c:v>269</c:v>
                </c:pt>
                <c:pt idx="132">
                  <c:v>272</c:v>
                </c:pt>
                <c:pt idx="133">
                  <c:v>272</c:v>
                </c:pt>
                <c:pt idx="134">
                  <c:v>272</c:v>
                </c:pt>
                <c:pt idx="135">
                  <c:v>275</c:v>
                </c:pt>
                <c:pt idx="136">
                  <c:v>275</c:v>
                </c:pt>
                <c:pt idx="137">
                  <c:v>275</c:v>
                </c:pt>
                <c:pt idx="138">
                  <c:v>278</c:v>
                </c:pt>
                <c:pt idx="139">
                  <c:v>278</c:v>
                </c:pt>
                <c:pt idx="140">
                  <c:v>278</c:v>
                </c:pt>
                <c:pt idx="141">
                  <c:v>281</c:v>
                </c:pt>
                <c:pt idx="142">
                  <c:v>281</c:v>
                </c:pt>
                <c:pt idx="143">
                  <c:v>281</c:v>
                </c:pt>
                <c:pt idx="144">
                  <c:v>284</c:v>
                </c:pt>
                <c:pt idx="145">
                  <c:v>284</c:v>
                </c:pt>
                <c:pt idx="146">
                  <c:v>284</c:v>
                </c:pt>
                <c:pt idx="147">
                  <c:v>287</c:v>
                </c:pt>
                <c:pt idx="148">
                  <c:v>287</c:v>
                </c:pt>
                <c:pt idx="149">
                  <c:v>287</c:v>
                </c:pt>
                <c:pt idx="150">
                  <c:v>290</c:v>
                </c:pt>
                <c:pt idx="151">
                  <c:v>290</c:v>
                </c:pt>
                <c:pt idx="152">
                  <c:v>290</c:v>
                </c:pt>
                <c:pt idx="153">
                  <c:v>293</c:v>
                </c:pt>
                <c:pt idx="154">
                  <c:v>293</c:v>
                </c:pt>
                <c:pt idx="155">
                  <c:v>293</c:v>
                </c:pt>
                <c:pt idx="156">
                  <c:v>296</c:v>
                </c:pt>
                <c:pt idx="157">
                  <c:v>296</c:v>
                </c:pt>
                <c:pt idx="158">
                  <c:v>296</c:v>
                </c:pt>
                <c:pt idx="159">
                  <c:v>299</c:v>
                </c:pt>
                <c:pt idx="160">
                  <c:v>299</c:v>
                </c:pt>
                <c:pt idx="161">
                  <c:v>299</c:v>
                </c:pt>
                <c:pt idx="162">
                  <c:v>302</c:v>
                </c:pt>
                <c:pt idx="163">
                  <c:v>302</c:v>
                </c:pt>
                <c:pt idx="164">
                  <c:v>302</c:v>
                </c:pt>
                <c:pt idx="165">
                  <c:v>305</c:v>
                </c:pt>
                <c:pt idx="166">
                  <c:v>305</c:v>
                </c:pt>
                <c:pt idx="167">
                  <c:v>305</c:v>
                </c:pt>
                <c:pt idx="168">
                  <c:v>308</c:v>
                </c:pt>
                <c:pt idx="169">
                  <c:v>308</c:v>
                </c:pt>
                <c:pt idx="170">
                  <c:v>308</c:v>
                </c:pt>
                <c:pt idx="171">
                  <c:v>311</c:v>
                </c:pt>
                <c:pt idx="172">
                  <c:v>311</c:v>
                </c:pt>
                <c:pt idx="173">
                  <c:v>311</c:v>
                </c:pt>
                <c:pt idx="174">
                  <c:v>314</c:v>
                </c:pt>
                <c:pt idx="175">
                  <c:v>314</c:v>
                </c:pt>
                <c:pt idx="176">
                  <c:v>314</c:v>
                </c:pt>
                <c:pt idx="177">
                  <c:v>317</c:v>
                </c:pt>
                <c:pt idx="178">
                  <c:v>317</c:v>
                </c:pt>
                <c:pt idx="179">
                  <c:v>317</c:v>
                </c:pt>
                <c:pt idx="180">
                  <c:v>320</c:v>
                </c:pt>
                <c:pt idx="181">
                  <c:v>320</c:v>
                </c:pt>
                <c:pt idx="182">
                  <c:v>320</c:v>
                </c:pt>
                <c:pt idx="183">
                  <c:v>323</c:v>
                </c:pt>
                <c:pt idx="184">
                  <c:v>323</c:v>
                </c:pt>
                <c:pt idx="185">
                  <c:v>323</c:v>
                </c:pt>
                <c:pt idx="186">
                  <c:v>326</c:v>
                </c:pt>
                <c:pt idx="187">
                  <c:v>326</c:v>
                </c:pt>
                <c:pt idx="188">
                  <c:v>326</c:v>
                </c:pt>
                <c:pt idx="189">
                  <c:v>329</c:v>
                </c:pt>
                <c:pt idx="190">
                  <c:v>329</c:v>
                </c:pt>
                <c:pt idx="191">
                  <c:v>329</c:v>
                </c:pt>
                <c:pt idx="192">
                  <c:v>332</c:v>
                </c:pt>
                <c:pt idx="193">
                  <c:v>332</c:v>
                </c:pt>
                <c:pt idx="194">
                  <c:v>332</c:v>
                </c:pt>
                <c:pt idx="195">
                  <c:v>335</c:v>
                </c:pt>
                <c:pt idx="196">
                  <c:v>335</c:v>
                </c:pt>
                <c:pt idx="197">
                  <c:v>335</c:v>
                </c:pt>
                <c:pt idx="198">
                  <c:v>338</c:v>
                </c:pt>
                <c:pt idx="199">
                  <c:v>338</c:v>
                </c:pt>
                <c:pt idx="200">
                  <c:v>338</c:v>
                </c:pt>
                <c:pt idx="201">
                  <c:v>341</c:v>
                </c:pt>
                <c:pt idx="202">
                  <c:v>341</c:v>
                </c:pt>
                <c:pt idx="203">
                  <c:v>341</c:v>
                </c:pt>
                <c:pt idx="204">
                  <c:v>344</c:v>
                </c:pt>
                <c:pt idx="205">
                  <c:v>344</c:v>
                </c:pt>
                <c:pt idx="206">
                  <c:v>344</c:v>
                </c:pt>
                <c:pt idx="207">
                  <c:v>347</c:v>
                </c:pt>
                <c:pt idx="208">
                  <c:v>347</c:v>
                </c:pt>
                <c:pt idx="209">
                  <c:v>347</c:v>
                </c:pt>
                <c:pt idx="210">
                  <c:v>350</c:v>
                </c:pt>
                <c:pt idx="211">
                  <c:v>350</c:v>
                </c:pt>
                <c:pt idx="212">
                  <c:v>350</c:v>
                </c:pt>
                <c:pt idx="213">
                  <c:v>353</c:v>
                </c:pt>
                <c:pt idx="214">
                  <c:v>353</c:v>
                </c:pt>
                <c:pt idx="215">
                  <c:v>353</c:v>
                </c:pt>
                <c:pt idx="216">
                  <c:v>356</c:v>
                </c:pt>
                <c:pt idx="217">
                  <c:v>356</c:v>
                </c:pt>
                <c:pt idx="218">
                  <c:v>356</c:v>
                </c:pt>
                <c:pt idx="219">
                  <c:v>359</c:v>
                </c:pt>
                <c:pt idx="220">
                  <c:v>359</c:v>
                </c:pt>
                <c:pt idx="221">
                  <c:v>359</c:v>
                </c:pt>
                <c:pt idx="222">
                  <c:v>362</c:v>
                </c:pt>
                <c:pt idx="223">
                  <c:v>362</c:v>
                </c:pt>
                <c:pt idx="224">
                  <c:v>362</c:v>
                </c:pt>
                <c:pt idx="225">
                  <c:v>365</c:v>
                </c:pt>
                <c:pt idx="226">
                  <c:v>365</c:v>
                </c:pt>
                <c:pt idx="227">
                  <c:v>365</c:v>
                </c:pt>
                <c:pt idx="228">
                  <c:v>368</c:v>
                </c:pt>
                <c:pt idx="229">
                  <c:v>368</c:v>
                </c:pt>
                <c:pt idx="230">
                  <c:v>368</c:v>
                </c:pt>
                <c:pt idx="231">
                  <c:v>371</c:v>
                </c:pt>
                <c:pt idx="232">
                  <c:v>371</c:v>
                </c:pt>
                <c:pt idx="233">
                  <c:v>371</c:v>
                </c:pt>
                <c:pt idx="234">
                  <c:v>374</c:v>
                </c:pt>
                <c:pt idx="235">
                  <c:v>374</c:v>
                </c:pt>
                <c:pt idx="236">
                  <c:v>374</c:v>
                </c:pt>
                <c:pt idx="237">
                  <c:v>377</c:v>
                </c:pt>
                <c:pt idx="238">
                  <c:v>377</c:v>
                </c:pt>
                <c:pt idx="239">
                  <c:v>377</c:v>
                </c:pt>
                <c:pt idx="240">
                  <c:v>300</c:v>
                </c:pt>
                <c:pt idx="241">
                  <c:v>300</c:v>
                </c:pt>
                <c:pt idx="242">
                  <c:v>300</c:v>
                </c:pt>
                <c:pt idx="243">
                  <c:v>305</c:v>
                </c:pt>
                <c:pt idx="244">
                  <c:v>305</c:v>
                </c:pt>
                <c:pt idx="245">
                  <c:v>305</c:v>
                </c:pt>
                <c:pt idx="246">
                  <c:v>310</c:v>
                </c:pt>
                <c:pt idx="247">
                  <c:v>310</c:v>
                </c:pt>
                <c:pt idx="248">
                  <c:v>310</c:v>
                </c:pt>
                <c:pt idx="249">
                  <c:v>315</c:v>
                </c:pt>
                <c:pt idx="250">
                  <c:v>315</c:v>
                </c:pt>
                <c:pt idx="251">
                  <c:v>315</c:v>
                </c:pt>
                <c:pt idx="252">
                  <c:v>320</c:v>
                </c:pt>
                <c:pt idx="253">
                  <c:v>320</c:v>
                </c:pt>
                <c:pt idx="254">
                  <c:v>320</c:v>
                </c:pt>
                <c:pt idx="255">
                  <c:v>325</c:v>
                </c:pt>
                <c:pt idx="256">
                  <c:v>325</c:v>
                </c:pt>
                <c:pt idx="257">
                  <c:v>325</c:v>
                </c:pt>
                <c:pt idx="258">
                  <c:v>330</c:v>
                </c:pt>
                <c:pt idx="259">
                  <c:v>330</c:v>
                </c:pt>
                <c:pt idx="260">
                  <c:v>330</c:v>
                </c:pt>
                <c:pt idx="261">
                  <c:v>335</c:v>
                </c:pt>
                <c:pt idx="262">
                  <c:v>335</c:v>
                </c:pt>
                <c:pt idx="263">
                  <c:v>335</c:v>
                </c:pt>
                <c:pt idx="264">
                  <c:v>340</c:v>
                </c:pt>
                <c:pt idx="265">
                  <c:v>340</c:v>
                </c:pt>
                <c:pt idx="266">
                  <c:v>340</c:v>
                </c:pt>
                <c:pt idx="267">
                  <c:v>345</c:v>
                </c:pt>
                <c:pt idx="268">
                  <c:v>345</c:v>
                </c:pt>
                <c:pt idx="269">
                  <c:v>345</c:v>
                </c:pt>
                <c:pt idx="270">
                  <c:v>350</c:v>
                </c:pt>
                <c:pt idx="271">
                  <c:v>350</c:v>
                </c:pt>
                <c:pt idx="272">
                  <c:v>350</c:v>
                </c:pt>
                <c:pt idx="273">
                  <c:v>355</c:v>
                </c:pt>
                <c:pt idx="274">
                  <c:v>355</c:v>
                </c:pt>
                <c:pt idx="275">
                  <c:v>355</c:v>
                </c:pt>
                <c:pt idx="276">
                  <c:v>360</c:v>
                </c:pt>
                <c:pt idx="277">
                  <c:v>360</c:v>
                </c:pt>
                <c:pt idx="278">
                  <c:v>360</c:v>
                </c:pt>
                <c:pt idx="279">
                  <c:v>365</c:v>
                </c:pt>
                <c:pt idx="280">
                  <c:v>365</c:v>
                </c:pt>
                <c:pt idx="281">
                  <c:v>365</c:v>
                </c:pt>
                <c:pt idx="282">
                  <c:v>370</c:v>
                </c:pt>
                <c:pt idx="283">
                  <c:v>370</c:v>
                </c:pt>
                <c:pt idx="284">
                  <c:v>370</c:v>
                </c:pt>
                <c:pt idx="285">
                  <c:v>375</c:v>
                </c:pt>
                <c:pt idx="286">
                  <c:v>375</c:v>
                </c:pt>
                <c:pt idx="287">
                  <c:v>375</c:v>
                </c:pt>
                <c:pt idx="288">
                  <c:v>380</c:v>
                </c:pt>
                <c:pt idx="289">
                  <c:v>380</c:v>
                </c:pt>
                <c:pt idx="290">
                  <c:v>380</c:v>
                </c:pt>
                <c:pt idx="291">
                  <c:v>385</c:v>
                </c:pt>
                <c:pt idx="292">
                  <c:v>385</c:v>
                </c:pt>
                <c:pt idx="293">
                  <c:v>385</c:v>
                </c:pt>
                <c:pt idx="294">
                  <c:v>390</c:v>
                </c:pt>
                <c:pt idx="295">
                  <c:v>390</c:v>
                </c:pt>
                <c:pt idx="296">
                  <c:v>390</c:v>
                </c:pt>
                <c:pt idx="297">
                  <c:v>395</c:v>
                </c:pt>
                <c:pt idx="298">
                  <c:v>395</c:v>
                </c:pt>
                <c:pt idx="299">
                  <c:v>395</c:v>
                </c:pt>
                <c:pt idx="300">
                  <c:v>400</c:v>
                </c:pt>
                <c:pt idx="301">
                  <c:v>400</c:v>
                </c:pt>
                <c:pt idx="302">
                  <c:v>400</c:v>
                </c:pt>
                <c:pt idx="303">
                  <c:v>405</c:v>
                </c:pt>
                <c:pt idx="304">
                  <c:v>405</c:v>
                </c:pt>
                <c:pt idx="305">
                  <c:v>405</c:v>
                </c:pt>
                <c:pt idx="306">
                  <c:v>410</c:v>
                </c:pt>
                <c:pt idx="307">
                  <c:v>410</c:v>
                </c:pt>
                <c:pt idx="308">
                  <c:v>410</c:v>
                </c:pt>
                <c:pt idx="309">
                  <c:v>415</c:v>
                </c:pt>
                <c:pt idx="310">
                  <c:v>415</c:v>
                </c:pt>
                <c:pt idx="311">
                  <c:v>415</c:v>
                </c:pt>
                <c:pt idx="312">
                  <c:v>420</c:v>
                </c:pt>
                <c:pt idx="313">
                  <c:v>420</c:v>
                </c:pt>
                <c:pt idx="314">
                  <c:v>420</c:v>
                </c:pt>
                <c:pt idx="315">
                  <c:v>425</c:v>
                </c:pt>
                <c:pt idx="316">
                  <c:v>425</c:v>
                </c:pt>
                <c:pt idx="317">
                  <c:v>425</c:v>
                </c:pt>
                <c:pt idx="318">
                  <c:v>430</c:v>
                </c:pt>
                <c:pt idx="319">
                  <c:v>430</c:v>
                </c:pt>
                <c:pt idx="320">
                  <c:v>430</c:v>
                </c:pt>
                <c:pt idx="321">
                  <c:v>435</c:v>
                </c:pt>
                <c:pt idx="322">
                  <c:v>435</c:v>
                </c:pt>
                <c:pt idx="323">
                  <c:v>435</c:v>
                </c:pt>
                <c:pt idx="324">
                  <c:v>440</c:v>
                </c:pt>
                <c:pt idx="325">
                  <c:v>440</c:v>
                </c:pt>
                <c:pt idx="326">
                  <c:v>440</c:v>
                </c:pt>
                <c:pt idx="327">
                  <c:v>445</c:v>
                </c:pt>
                <c:pt idx="328">
                  <c:v>445</c:v>
                </c:pt>
                <c:pt idx="329">
                  <c:v>445</c:v>
                </c:pt>
                <c:pt idx="330">
                  <c:v>450</c:v>
                </c:pt>
                <c:pt idx="331">
                  <c:v>450</c:v>
                </c:pt>
                <c:pt idx="332">
                  <c:v>450</c:v>
                </c:pt>
                <c:pt idx="333">
                  <c:v>455</c:v>
                </c:pt>
                <c:pt idx="334">
                  <c:v>455</c:v>
                </c:pt>
                <c:pt idx="335">
                  <c:v>455</c:v>
                </c:pt>
                <c:pt idx="336">
                  <c:v>460</c:v>
                </c:pt>
                <c:pt idx="337">
                  <c:v>460</c:v>
                </c:pt>
                <c:pt idx="338">
                  <c:v>460</c:v>
                </c:pt>
                <c:pt idx="339">
                  <c:v>465</c:v>
                </c:pt>
                <c:pt idx="340">
                  <c:v>465</c:v>
                </c:pt>
                <c:pt idx="341">
                  <c:v>465</c:v>
                </c:pt>
                <c:pt idx="342">
                  <c:v>470</c:v>
                </c:pt>
                <c:pt idx="343">
                  <c:v>470</c:v>
                </c:pt>
                <c:pt idx="344">
                  <c:v>470</c:v>
                </c:pt>
                <c:pt idx="345">
                  <c:v>475</c:v>
                </c:pt>
                <c:pt idx="346">
                  <c:v>475</c:v>
                </c:pt>
                <c:pt idx="347">
                  <c:v>475</c:v>
                </c:pt>
                <c:pt idx="348">
                  <c:v>480</c:v>
                </c:pt>
                <c:pt idx="349">
                  <c:v>480</c:v>
                </c:pt>
                <c:pt idx="350">
                  <c:v>480</c:v>
                </c:pt>
                <c:pt idx="351">
                  <c:v>485</c:v>
                </c:pt>
                <c:pt idx="352">
                  <c:v>485</c:v>
                </c:pt>
                <c:pt idx="353">
                  <c:v>485</c:v>
                </c:pt>
                <c:pt idx="354">
                  <c:v>490</c:v>
                </c:pt>
                <c:pt idx="355">
                  <c:v>490</c:v>
                </c:pt>
                <c:pt idx="356">
                  <c:v>490</c:v>
                </c:pt>
                <c:pt idx="357">
                  <c:v>495</c:v>
                </c:pt>
                <c:pt idx="358">
                  <c:v>495</c:v>
                </c:pt>
                <c:pt idx="359">
                  <c:v>495</c:v>
                </c:pt>
                <c:pt idx="360">
                  <c:v>500</c:v>
                </c:pt>
                <c:pt idx="361">
                  <c:v>500</c:v>
                </c:pt>
                <c:pt idx="362">
                  <c:v>500</c:v>
                </c:pt>
                <c:pt idx="363">
                  <c:v>505</c:v>
                </c:pt>
                <c:pt idx="364">
                  <c:v>505</c:v>
                </c:pt>
                <c:pt idx="365">
                  <c:v>505</c:v>
                </c:pt>
                <c:pt idx="366">
                  <c:v>510</c:v>
                </c:pt>
                <c:pt idx="367">
                  <c:v>510</c:v>
                </c:pt>
                <c:pt idx="368">
                  <c:v>510</c:v>
                </c:pt>
                <c:pt idx="369">
                  <c:v>515</c:v>
                </c:pt>
                <c:pt idx="370">
                  <c:v>515</c:v>
                </c:pt>
                <c:pt idx="371">
                  <c:v>515</c:v>
                </c:pt>
                <c:pt idx="372">
                  <c:v>520</c:v>
                </c:pt>
                <c:pt idx="373">
                  <c:v>520</c:v>
                </c:pt>
                <c:pt idx="374">
                  <c:v>520</c:v>
                </c:pt>
                <c:pt idx="375">
                  <c:v>525</c:v>
                </c:pt>
                <c:pt idx="376">
                  <c:v>525</c:v>
                </c:pt>
                <c:pt idx="377">
                  <c:v>525</c:v>
                </c:pt>
                <c:pt idx="378">
                  <c:v>530</c:v>
                </c:pt>
                <c:pt idx="379">
                  <c:v>530</c:v>
                </c:pt>
                <c:pt idx="380">
                  <c:v>530</c:v>
                </c:pt>
                <c:pt idx="381">
                  <c:v>535</c:v>
                </c:pt>
                <c:pt idx="382">
                  <c:v>535</c:v>
                </c:pt>
                <c:pt idx="383">
                  <c:v>535</c:v>
                </c:pt>
                <c:pt idx="384">
                  <c:v>540</c:v>
                </c:pt>
                <c:pt idx="385">
                  <c:v>540</c:v>
                </c:pt>
                <c:pt idx="386">
                  <c:v>540</c:v>
                </c:pt>
                <c:pt idx="387">
                  <c:v>545</c:v>
                </c:pt>
                <c:pt idx="388">
                  <c:v>545</c:v>
                </c:pt>
                <c:pt idx="389">
                  <c:v>545</c:v>
                </c:pt>
                <c:pt idx="390">
                  <c:v>550</c:v>
                </c:pt>
                <c:pt idx="391">
                  <c:v>550</c:v>
                </c:pt>
                <c:pt idx="392">
                  <c:v>550</c:v>
                </c:pt>
                <c:pt idx="393">
                  <c:v>555</c:v>
                </c:pt>
                <c:pt idx="394">
                  <c:v>555</c:v>
                </c:pt>
                <c:pt idx="395">
                  <c:v>555</c:v>
                </c:pt>
                <c:pt idx="396">
                  <c:v>560</c:v>
                </c:pt>
                <c:pt idx="397">
                  <c:v>560</c:v>
                </c:pt>
                <c:pt idx="398">
                  <c:v>560</c:v>
                </c:pt>
                <c:pt idx="399">
                  <c:v>565</c:v>
                </c:pt>
                <c:pt idx="400">
                  <c:v>565</c:v>
                </c:pt>
                <c:pt idx="401">
                  <c:v>565</c:v>
                </c:pt>
                <c:pt idx="402">
                  <c:v>570</c:v>
                </c:pt>
                <c:pt idx="403">
                  <c:v>570</c:v>
                </c:pt>
                <c:pt idx="404">
                  <c:v>570</c:v>
                </c:pt>
                <c:pt idx="405">
                  <c:v>575</c:v>
                </c:pt>
                <c:pt idx="406">
                  <c:v>575</c:v>
                </c:pt>
                <c:pt idx="407">
                  <c:v>575</c:v>
                </c:pt>
                <c:pt idx="408">
                  <c:v>580</c:v>
                </c:pt>
                <c:pt idx="409">
                  <c:v>580</c:v>
                </c:pt>
                <c:pt idx="410">
                  <c:v>580</c:v>
                </c:pt>
                <c:pt idx="411">
                  <c:v>585</c:v>
                </c:pt>
                <c:pt idx="412">
                  <c:v>585</c:v>
                </c:pt>
                <c:pt idx="413">
                  <c:v>585</c:v>
                </c:pt>
                <c:pt idx="414">
                  <c:v>590</c:v>
                </c:pt>
                <c:pt idx="415">
                  <c:v>590</c:v>
                </c:pt>
                <c:pt idx="416">
                  <c:v>590</c:v>
                </c:pt>
                <c:pt idx="417">
                  <c:v>595</c:v>
                </c:pt>
                <c:pt idx="418">
                  <c:v>595</c:v>
                </c:pt>
                <c:pt idx="419">
                  <c:v>595</c:v>
                </c:pt>
                <c:pt idx="420">
                  <c:v>600</c:v>
                </c:pt>
                <c:pt idx="421">
                  <c:v>600</c:v>
                </c:pt>
                <c:pt idx="422">
                  <c:v>600</c:v>
                </c:pt>
                <c:pt idx="423">
                  <c:v>605</c:v>
                </c:pt>
                <c:pt idx="424">
                  <c:v>605</c:v>
                </c:pt>
                <c:pt idx="425">
                  <c:v>605</c:v>
                </c:pt>
                <c:pt idx="426">
                  <c:v>610</c:v>
                </c:pt>
                <c:pt idx="427">
                  <c:v>610</c:v>
                </c:pt>
                <c:pt idx="428">
                  <c:v>610</c:v>
                </c:pt>
                <c:pt idx="429">
                  <c:v>615</c:v>
                </c:pt>
                <c:pt idx="430">
                  <c:v>615</c:v>
                </c:pt>
                <c:pt idx="431">
                  <c:v>615</c:v>
                </c:pt>
                <c:pt idx="432">
                  <c:v>620</c:v>
                </c:pt>
                <c:pt idx="433">
                  <c:v>620</c:v>
                </c:pt>
                <c:pt idx="434">
                  <c:v>620</c:v>
                </c:pt>
                <c:pt idx="435">
                  <c:v>625</c:v>
                </c:pt>
                <c:pt idx="436">
                  <c:v>625</c:v>
                </c:pt>
                <c:pt idx="437">
                  <c:v>625</c:v>
                </c:pt>
                <c:pt idx="438">
                  <c:v>630</c:v>
                </c:pt>
                <c:pt idx="439">
                  <c:v>630</c:v>
                </c:pt>
                <c:pt idx="440">
                  <c:v>630</c:v>
                </c:pt>
                <c:pt idx="441">
                  <c:v>635</c:v>
                </c:pt>
                <c:pt idx="442">
                  <c:v>635</c:v>
                </c:pt>
                <c:pt idx="443">
                  <c:v>635</c:v>
                </c:pt>
                <c:pt idx="444">
                  <c:v>640</c:v>
                </c:pt>
                <c:pt idx="445">
                  <c:v>640</c:v>
                </c:pt>
                <c:pt idx="446">
                  <c:v>640</c:v>
                </c:pt>
                <c:pt idx="447">
                  <c:v>645</c:v>
                </c:pt>
                <c:pt idx="448">
                  <c:v>645</c:v>
                </c:pt>
                <c:pt idx="449">
                  <c:v>645</c:v>
                </c:pt>
                <c:pt idx="450">
                  <c:v>650</c:v>
                </c:pt>
                <c:pt idx="451">
                  <c:v>650</c:v>
                </c:pt>
                <c:pt idx="452">
                  <c:v>650</c:v>
                </c:pt>
                <c:pt idx="453">
                  <c:v>655</c:v>
                </c:pt>
                <c:pt idx="454">
                  <c:v>655</c:v>
                </c:pt>
                <c:pt idx="455">
                  <c:v>655</c:v>
                </c:pt>
                <c:pt idx="456">
                  <c:v>660</c:v>
                </c:pt>
                <c:pt idx="457">
                  <c:v>660</c:v>
                </c:pt>
                <c:pt idx="458">
                  <c:v>660</c:v>
                </c:pt>
                <c:pt idx="459">
                  <c:v>665</c:v>
                </c:pt>
                <c:pt idx="460">
                  <c:v>665</c:v>
                </c:pt>
                <c:pt idx="461">
                  <c:v>665</c:v>
                </c:pt>
                <c:pt idx="462">
                  <c:v>670</c:v>
                </c:pt>
                <c:pt idx="463">
                  <c:v>670</c:v>
                </c:pt>
                <c:pt idx="464">
                  <c:v>670</c:v>
                </c:pt>
                <c:pt idx="465">
                  <c:v>675</c:v>
                </c:pt>
                <c:pt idx="466">
                  <c:v>675</c:v>
                </c:pt>
                <c:pt idx="467">
                  <c:v>675</c:v>
                </c:pt>
                <c:pt idx="468">
                  <c:v>680</c:v>
                </c:pt>
                <c:pt idx="469">
                  <c:v>680</c:v>
                </c:pt>
                <c:pt idx="470">
                  <c:v>680</c:v>
                </c:pt>
                <c:pt idx="471">
                  <c:v>685</c:v>
                </c:pt>
                <c:pt idx="472">
                  <c:v>685</c:v>
                </c:pt>
                <c:pt idx="473">
                  <c:v>685</c:v>
                </c:pt>
                <c:pt idx="474">
                  <c:v>690</c:v>
                </c:pt>
                <c:pt idx="475">
                  <c:v>690</c:v>
                </c:pt>
                <c:pt idx="476">
                  <c:v>690</c:v>
                </c:pt>
                <c:pt idx="477">
                  <c:v>695</c:v>
                </c:pt>
                <c:pt idx="478">
                  <c:v>695</c:v>
                </c:pt>
                <c:pt idx="479">
                  <c:v>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F8-4371-BFE8-B0E64DA15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6702112"/>
        <c:axId val="1590874416"/>
      </c:lineChart>
      <c:catAx>
        <c:axId val="1526702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90874416"/>
        <c:crosses val="autoZero"/>
        <c:auto val="1"/>
        <c:lblAlgn val="ctr"/>
        <c:lblOffset val="100"/>
        <c:noMultiLvlLbl val="0"/>
      </c:catAx>
      <c:valAx>
        <c:axId val="159087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000" b="0" i="0" baseline="0">
                    <a:effectLst/>
                  </a:rPr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2670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Alternatives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'Transportation '!$AA$3</c:f>
              <c:strCache>
                <c:ptCount val="1"/>
                <c:pt idx="0">
                  <c:v> CASE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'Transportation '!$AA$4:$AA$484</c:f>
              <c:numCache>
                <c:formatCode>"$"#,##0.00</c:formatCode>
                <c:ptCount val="481"/>
                <c:pt idx="0">
                  <c:v>0</c:v>
                </c:pt>
                <c:pt idx="1">
                  <c:v>670.83333333333337</c:v>
                </c:pt>
                <c:pt idx="2">
                  <c:v>672.83333333333337</c:v>
                </c:pt>
                <c:pt idx="3">
                  <c:v>674.83333333333337</c:v>
                </c:pt>
                <c:pt idx="4">
                  <c:v>676.83333333333337</c:v>
                </c:pt>
                <c:pt idx="5">
                  <c:v>678.83333333333337</c:v>
                </c:pt>
                <c:pt idx="6">
                  <c:v>680.83333333333337</c:v>
                </c:pt>
                <c:pt idx="7">
                  <c:v>682.83333333333337</c:v>
                </c:pt>
                <c:pt idx="8">
                  <c:v>684.83333333333337</c:v>
                </c:pt>
                <c:pt idx="9">
                  <c:v>686.83333333333337</c:v>
                </c:pt>
                <c:pt idx="10">
                  <c:v>688.83333333333337</c:v>
                </c:pt>
                <c:pt idx="11">
                  <c:v>690.83333333333337</c:v>
                </c:pt>
                <c:pt idx="12">
                  <c:v>692.83333333333337</c:v>
                </c:pt>
                <c:pt idx="13">
                  <c:v>694.83333333333337</c:v>
                </c:pt>
                <c:pt idx="14">
                  <c:v>696.83333333333337</c:v>
                </c:pt>
                <c:pt idx="15">
                  <c:v>698.83333333333337</c:v>
                </c:pt>
                <c:pt idx="16">
                  <c:v>700.83333333333337</c:v>
                </c:pt>
                <c:pt idx="17">
                  <c:v>702.83333333333337</c:v>
                </c:pt>
                <c:pt idx="18">
                  <c:v>704.83333333333337</c:v>
                </c:pt>
                <c:pt idx="19">
                  <c:v>706.83333333333337</c:v>
                </c:pt>
                <c:pt idx="20">
                  <c:v>708.83333333333337</c:v>
                </c:pt>
                <c:pt idx="21">
                  <c:v>710.83333333333337</c:v>
                </c:pt>
                <c:pt idx="22">
                  <c:v>712.83333333333337</c:v>
                </c:pt>
                <c:pt idx="23">
                  <c:v>714.83333333333337</c:v>
                </c:pt>
                <c:pt idx="24">
                  <c:v>716.83333333333337</c:v>
                </c:pt>
                <c:pt idx="25">
                  <c:v>198</c:v>
                </c:pt>
                <c:pt idx="26">
                  <c:v>200</c:v>
                </c:pt>
                <c:pt idx="27">
                  <c:v>202</c:v>
                </c:pt>
                <c:pt idx="28">
                  <c:v>204</c:v>
                </c:pt>
                <c:pt idx="29">
                  <c:v>206</c:v>
                </c:pt>
                <c:pt idx="30">
                  <c:v>208</c:v>
                </c:pt>
                <c:pt idx="31">
                  <c:v>210</c:v>
                </c:pt>
                <c:pt idx="32">
                  <c:v>212</c:v>
                </c:pt>
                <c:pt idx="33">
                  <c:v>214</c:v>
                </c:pt>
                <c:pt idx="34">
                  <c:v>216</c:v>
                </c:pt>
                <c:pt idx="35">
                  <c:v>218</c:v>
                </c:pt>
                <c:pt idx="36">
                  <c:v>220</c:v>
                </c:pt>
                <c:pt idx="37">
                  <c:v>222</c:v>
                </c:pt>
                <c:pt idx="38">
                  <c:v>224</c:v>
                </c:pt>
                <c:pt idx="39">
                  <c:v>226</c:v>
                </c:pt>
                <c:pt idx="40">
                  <c:v>228</c:v>
                </c:pt>
                <c:pt idx="41">
                  <c:v>230</c:v>
                </c:pt>
                <c:pt idx="42">
                  <c:v>232</c:v>
                </c:pt>
                <c:pt idx="43">
                  <c:v>234</c:v>
                </c:pt>
                <c:pt idx="44">
                  <c:v>236</c:v>
                </c:pt>
                <c:pt idx="45">
                  <c:v>238</c:v>
                </c:pt>
                <c:pt idx="46">
                  <c:v>240</c:v>
                </c:pt>
                <c:pt idx="47">
                  <c:v>242</c:v>
                </c:pt>
                <c:pt idx="48">
                  <c:v>244</c:v>
                </c:pt>
                <c:pt idx="49">
                  <c:v>246</c:v>
                </c:pt>
                <c:pt idx="50">
                  <c:v>248</c:v>
                </c:pt>
                <c:pt idx="51">
                  <c:v>250</c:v>
                </c:pt>
                <c:pt idx="52">
                  <c:v>252</c:v>
                </c:pt>
                <c:pt idx="53">
                  <c:v>254</c:v>
                </c:pt>
                <c:pt idx="54">
                  <c:v>256</c:v>
                </c:pt>
                <c:pt idx="55">
                  <c:v>258</c:v>
                </c:pt>
                <c:pt idx="56">
                  <c:v>260</c:v>
                </c:pt>
                <c:pt idx="57">
                  <c:v>262</c:v>
                </c:pt>
                <c:pt idx="58">
                  <c:v>264</c:v>
                </c:pt>
                <c:pt idx="59">
                  <c:v>266</c:v>
                </c:pt>
                <c:pt idx="60">
                  <c:v>268</c:v>
                </c:pt>
                <c:pt idx="61">
                  <c:v>1137.4805326178739</c:v>
                </c:pt>
                <c:pt idx="62">
                  <c:v>1137.4805326178739</c:v>
                </c:pt>
                <c:pt idx="63">
                  <c:v>1137.4805326178739</c:v>
                </c:pt>
                <c:pt idx="64">
                  <c:v>1140.4805326178739</c:v>
                </c:pt>
                <c:pt idx="65">
                  <c:v>1140.4805326178739</c:v>
                </c:pt>
                <c:pt idx="66">
                  <c:v>1140.4805326178739</c:v>
                </c:pt>
                <c:pt idx="67">
                  <c:v>1143.4805326178739</c:v>
                </c:pt>
                <c:pt idx="68">
                  <c:v>1143.4805326178739</c:v>
                </c:pt>
                <c:pt idx="69">
                  <c:v>1143.4805326178739</c:v>
                </c:pt>
                <c:pt idx="70">
                  <c:v>1146.4805326178739</c:v>
                </c:pt>
                <c:pt idx="71">
                  <c:v>1146.4805326178739</c:v>
                </c:pt>
                <c:pt idx="72">
                  <c:v>1146.4805326178739</c:v>
                </c:pt>
                <c:pt idx="73">
                  <c:v>1149.4805326178739</c:v>
                </c:pt>
                <c:pt idx="74">
                  <c:v>1149.4805326178739</c:v>
                </c:pt>
                <c:pt idx="75">
                  <c:v>1149.4805326178739</c:v>
                </c:pt>
                <c:pt idx="76">
                  <c:v>1152.4805326178739</c:v>
                </c:pt>
                <c:pt idx="77">
                  <c:v>1152.4805326178739</c:v>
                </c:pt>
                <c:pt idx="78">
                  <c:v>1152.4805326178739</c:v>
                </c:pt>
                <c:pt idx="79">
                  <c:v>1155.4805326178739</c:v>
                </c:pt>
                <c:pt idx="80">
                  <c:v>1155.4805326178739</c:v>
                </c:pt>
                <c:pt idx="81">
                  <c:v>1155.4805326178739</c:v>
                </c:pt>
                <c:pt idx="82">
                  <c:v>1158.4805326178739</c:v>
                </c:pt>
                <c:pt idx="83">
                  <c:v>1158.4805326178739</c:v>
                </c:pt>
                <c:pt idx="84">
                  <c:v>1158.4805326178739</c:v>
                </c:pt>
                <c:pt idx="85">
                  <c:v>1161.4805326178739</c:v>
                </c:pt>
                <c:pt idx="86">
                  <c:v>1161.4805326178739</c:v>
                </c:pt>
                <c:pt idx="87">
                  <c:v>1161.4805326178739</c:v>
                </c:pt>
                <c:pt idx="88">
                  <c:v>1164.4805326178739</c:v>
                </c:pt>
                <c:pt idx="89">
                  <c:v>1164.4805326178739</c:v>
                </c:pt>
                <c:pt idx="90">
                  <c:v>1164.4805326178739</c:v>
                </c:pt>
                <c:pt idx="91">
                  <c:v>1167.4805326178739</c:v>
                </c:pt>
                <c:pt idx="92">
                  <c:v>1167.4805326178739</c:v>
                </c:pt>
                <c:pt idx="93">
                  <c:v>1167.4805326178739</c:v>
                </c:pt>
                <c:pt idx="94">
                  <c:v>1170.4805326178739</c:v>
                </c:pt>
                <c:pt idx="95">
                  <c:v>1170.4805326178739</c:v>
                </c:pt>
                <c:pt idx="96">
                  <c:v>1170.4805326178739</c:v>
                </c:pt>
                <c:pt idx="97">
                  <c:v>236</c:v>
                </c:pt>
                <c:pt idx="98">
                  <c:v>236</c:v>
                </c:pt>
                <c:pt idx="99">
                  <c:v>236</c:v>
                </c:pt>
                <c:pt idx="100">
                  <c:v>239</c:v>
                </c:pt>
                <c:pt idx="101">
                  <c:v>239</c:v>
                </c:pt>
                <c:pt idx="102">
                  <c:v>239</c:v>
                </c:pt>
                <c:pt idx="103">
                  <c:v>242</c:v>
                </c:pt>
                <c:pt idx="104">
                  <c:v>242</c:v>
                </c:pt>
                <c:pt idx="105">
                  <c:v>242</c:v>
                </c:pt>
                <c:pt idx="106">
                  <c:v>245</c:v>
                </c:pt>
                <c:pt idx="107">
                  <c:v>245</c:v>
                </c:pt>
                <c:pt idx="108">
                  <c:v>245</c:v>
                </c:pt>
                <c:pt idx="109">
                  <c:v>248</c:v>
                </c:pt>
                <c:pt idx="110">
                  <c:v>248</c:v>
                </c:pt>
                <c:pt idx="111">
                  <c:v>248</c:v>
                </c:pt>
                <c:pt idx="112">
                  <c:v>251</c:v>
                </c:pt>
                <c:pt idx="113">
                  <c:v>251</c:v>
                </c:pt>
                <c:pt idx="114">
                  <c:v>251</c:v>
                </c:pt>
                <c:pt idx="115">
                  <c:v>254</c:v>
                </c:pt>
                <c:pt idx="116">
                  <c:v>254</c:v>
                </c:pt>
                <c:pt idx="117">
                  <c:v>254</c:v>
                </c:pt>
                <c:pt idx="118">
                  <c:v>257</c:v>
                </c:pt>
                <c:pt idx="119">
                  <c:v>257</c:v>
                </c:pt>
                <c:pt idx="120">
                  <c:v>257</c:v>
                </c:pt>
                <c:pt idx="121">
                  <c:v>260</c:v>
                </c:pt>
                <c:pt idx="122">
                  <c:v>260</c:v>
                </c:pt>
                <c:pt idx="123">
                  <c:v>260</c:v>
                </c:pt>
                <c:pt idx="124">
                  <c:v>263</c:v>
                </c:pt>
                <c:pt idx="125">
                  <c:v>263</c:v>
                </c:pt>
                <c:pt idx="126">
                  <c:v>263</c:v>
                </c:pt>
                <c:pt idx="127">
                  <c:v>266</c:v>
                </c:pt>
                <c:pt idx="128">
                  <c:v>266</c:v>
                </c:pt>
                <c:pt idx="129">
                  <c:v>266</c:v>
                </c:pt>
                <c:pt idx="130">
                  <c:v>269</c:v>
                </c:pt>
                <c:pt idx="131">
                  <c:v>269</c:v>
                </c:pt>
                <c:pt idx="132">
                  <c:v>269</c:v>
                </c:pt>
                <c:pt idx="133">
                  <c:v>272</c:v>
                </c:pt>
                <c:pt idx="134">
                  <c:v>272</c:v>
                </c:pt>
                <c:pt idx="135">
                  <c:v>272</c:v>
                </c:pt>
                <c:pt idx="136">
                  <c:v>275</c:v>
                </c:pt>
                <c:pt idx="137">
                  <c:v>275</c:v>
                </c:pt>
                <c:pt idx="138">
                  <c:v>275</c:v>
                </c:pt>
                <c:pt idx="139">
                  <c:v>278</c:v>
                </c:pt>
                <c:pt idx="140">
                  <c:v>278</c:v>
                </c:pt>
                <c:pt idx="141">
                  <c:v>278</c:v>
                </c:pt>
                <c:pt idx="142">
                  <c:v>281</c:v>
                </c:pt>
                <c:pt idx="143">
                  <c:v>281</c:v>
                </c:pt>
                <c:pt idx="144">
                  <c:v>281</c:v>
                </c:pt>
                <c:pt idx="145">
                  <c:v>284</c:v>
                </c:pt>
                <c:pt idx="146">
                  <c:v>284</c:v>
                </c:pt>
                <c:pt idx="147">
                  <c:v>284</c:v>
                </c:pt>
                <c:pt idx="148">
                  <c:v>287</c:v>
                </c:pt>
                <c:pt idx="149">
                  <c:v>287</c:v>
                </c:pt>
                <c:pt idx="150">
                  <c:v>287</c:v>
                </c:pt>
                <c:pt idx="151">
                  <c:v>290</c:v>
                </c:pt>
                <c:pt idx="152">
                  <c:v>290</c:v>
                </c:pt>
                <c:pt idx="153">
                  <c:v>290</c:v>
                </c:pt>
                <c:pt idx="154">
                  <c:v>293</c:v>
                </c:pt>
                <c:pt idx="155">
                  <c:v>293</c:v>
                </c:pt>
                <c:pt idx="156">
                  <c:v>293</c:v>
                </c:pt>
                <c:pt idx="157">
                  <c:v>296</c:v>
                </c:pt>
                <c:pt idx="158">
                  <c:v>296</c:v>
                </c:pt>
                <c:pt idx="159">
                  <c:v>296</c:v>
                </c:pt>
                <c:pt idx="160">
                  <c:v>299</c:v>
                </c:pt>
                <c:pt idx="161">
                  <c:v>299</c:v>
                </c:pt>
                <c:pt idx="162">
                  <c:v>299</c:v>
                </c:pt>
                <c:pt idx="163">
                  <c:v>302</c:v>
                </c:pt>
                <c:pt idx="164">
                  <c:v>302</c:v>
                </c:pt>
                <c:pt idx="165">
                  <c:v>302</c:v>
                </c:pt>
                <c:pt idx="166">
                  <c:v>305</c:v>
                </c:pt>
                <c:pt idx="167">
                  <c:v>305</c:v>
                </c:pt>
                <c:pt idx="168">
                  <c:v>305</c:v>
                </c:pt>
                <c:pt idx="169">
                  <c:v>308</c:v>
                </c:pt>
                <c:pt idx="170">
                  <c:v>308</c:v>
                </c:pt>
                <c:pt idx="171">
                  <c:v>308</c:v>
                </c:pt>
                <c:pt idx="172">
                  <c:v>311</c:v>
                </c:pt>
                <c:pt idx="173">
                  <c:v>311</c:v>
                </c:pt>
                <c:pt idx="174">
                  <c:v>311</c:v>
                </c:pt>
                <c:pt idx="175">
                  <c:v>314</c:v>
                </c:pt>
                <c:pt idx="176">
                  <c:v>314</c:v>
                </c:pt>
                <c:pt idx="177">
                  <c:v>314</c:v>
                </c:pt>
                <c:pt idx="178">
                  <c:v>317</c:v>
                </c:pt>
                <c:pt idx="179">
                  <c:v>317</c:v>
                </c:pt>
                <c:pt idx="180">
                  <c:v>317</c:v>
                </c:pt>
                <c:pt idx="181">
                  <c:v>320</c:v>
                </c:pt>
                <c:pt idx="182">
                  <c:v>320</c:v>
                </c:pt>
                <c:pt idx="183">
                  <c:v>320</c:v>
                </c:pt>
                <c:pt idx="184">
                  <c:v>323</c:v>
                </c:pt>
                <c:pt idx="185">
                  <c:v>323</c:v>
                </c:pt>
                <c:pt idx="186">
                  <c:v>323</c:v>
                </c:pt>
                <c:pt idx="187">
                  <c:v>326</c:v>
                </c:pt>
                <c:pt idx="188">
                  <c:v>326</c:v>
                </c:pt>
                <c:pt idx="189">
                  <c:v>326</c:v>
                </c:pt>
                <c:pt idx="190">
                  <c:v>329</c:v>
                </c:pt>
                <c:pt idx="191">
                  <c:v>329</c:v>
                </c:pt>
                <c:pt idx="192">
                  <c:v>329</c:v>
                </c:pt>
                <c:pt idx="193">
                  <c:v>332</c:v>
                </c:pt>
                <c:pt idx="194">
                  <c:v>332</c:v>
                </c:pt>
                <c:pt idx="195">
                  <c:v>332</c:v>
                </c:pt>
                <c:pt idx="196">
                  <c:v>335</c:v>
                </c:pt>
                <c:pt idx="197">
                  <c:v>335</c:v>
                </c:pt>
                <c:pt idx="198">
                  <c:v>335</c:v>
                </c:pt>
                <c:pt idx="199">
                  <c:v>338</c:v>
                </c:pt>
                <c:pt idx="200">
                  <c:v>338</c:v>
                </c:pt>
                <c:pt idx="201">
                  <c:v>338</c:v>
                </c:pt>
                <c:pt idx="202">
                  <c:v>341</c:v>
                </c:pt>
                <c:pt idx="203">
                  <c:v>341</c:v>
                </c:pt>
                <c:pt idx="204">
                  <c:v>341</c:v>
                </c:pt>
                <c:pt idx="205">
                  <c:v>344</c:v>
                </c:pt>
                <c:pt idx="206">
                  <c:v>344</c:v>
                </c:pt>
                <c:pt idx="207">
                  <c:v>344</c:v>
                </c:pt>
                <c:pt idx="208">
                  <c:v>347</c:v>
                </c:pt>
                <c:pt idx="209">
                  <c:v>347</c:v>
                </c:pt>
                <c:pt idx="210">
                  <c:v>347</c:v>
                </c:pt>
                <c:pt idx="211">
                  <c:v>350</c:v>
                </c:pt>
                <c:pt idx="212">
                  <c:v>350</c:v>
                </c:pt>
                <c:pt idx="213">
                  <c:v>350</c:v>
                </c:pt>
                <c:pt idx="214">
                  <c:v>353</c:v>
                </c:pt>
                <c:pt idx="215">
                  <c:v>353</c:v>
                </c:pt>
                <c:pt idx="216">
                  <c:v>353</c:v>
                </c:pt>
                <c:pt idx="217">
                  <c:v>356</c:v>
                </c:pt>
                <c:pt idx="218">
                  <c:v>356</c:v>
                </c:pt>
                <c:pt idx="219">
                  <c:v>356</c:v>
                </c:pt>
                <c:pt idx="220">
                  <c:v>359</c:v>
                </c:pt>
                <c:pt idx="221">
                  <c:v>359</c:v>
                </c:pt>
                <c:pt idx="222">
                  <c:v>359</c:v>
                </c:pt>
                <c:pt idx="223">
                  <c:v>362</c:v>
                </c:pt>
                <c:pt idx="224">
                  <c:v>362</c:v>
                </c:pt>
                <c:pt idx="225">
                  <c:v>362</c:v>
                </c:pt>
                <c:pt idx="226">
                  <c:v>365</c:v>
                </c:pt>
                <c:pt idx="227">
                  <c:v>365</c:v>
                </c:pt>
                <c:pt idx="228">
                  <c:v>365</c:v>
                </c:pt>
                <c:pt idx="229">
                  <c:v>368</c:v>
                </c:pt>
                <c:pt idx="230">
                  <c:v>368</c:v>
                </c:pt>
                <c:pt idx="231">
                  <c:v>368</c:v>
                </c:pt>
                <c:pt idx="232">
                  <c:v>371</c:v>
                </c:pt>
                <c:pt idx="233">
                  <c:v>371</c:v>
                </c:pt>
                <c:pt idx="234">
                  <c:v>371</c:v>
                </c:pt>
                <c:pt idx="235">
                  <c:v>374</c:v>
                </c:pt>
                <c:pt idx="236">
                  <c:v>374</c:v>
                </c:pt>
                <c:pt idx="237">
                  <c:v>374</c:v>
                </c:pt>
                <c:pt idx="238">
                  <c:v>377</c:v>
                </c:pt>
                <c:pt idx="239">
                  <c:v>377</c:v>
                </c:pt>
                <c:pt idx="240">
                  <c:v>377</c:v>
                </c:pt>
                <c:pt idx="241">
                  <c:v>380</c:v>
                </c:pt>
                <c:pt idx="242">
                  <c:v>380</c:v>
                </c:pt>
                <c:pt idx="243">
                  <c:v>380</c:v>
                </c:pt>
                <c:pt idx="244">
                  <c:v>383</c:v>
                </c:pt>
                <c:pt idx="245">
                  <c:v>383</c:v>
                </c:pt>
                <c:pt idx="246">
                  <c:v>383</c:v>
                </c:pt>
                <c:pt idx="247">
                  <c:v>386</c:v>
                </c:pt>
                <c:pt idx="248">
                  <c:v>386</c:v>
                </c:pt>
                <c:pt idx="249">
                  <c:v>386</c:v>
                </c:pt>
                <c:pt idx="250">
                  <c:v>389</c:v>
                </c:pt>
                <c:pt idx="251">
                  <c:v>389</c:v>
                </c:pt>
                <c:pt idx="252">
                  <c:v>389</c:v>
                </c:pt>
                <c:pt idx="253">
                  <c:v>392</c:v>
                </c:pt>
                <c:pt idx="254">
                  <c:v>392</c:v>
                </c:pt>
                <c:pt idx="255">
                  <c:v>392</c:v>
                </c:pt>
                <c:pt idx="256">
                  <c:v>395</c:v>
                </c:pt>
                <c:pt idx="257">
                  <c:v>395</c:v>
                </c:pt>
                <c:pt idx="258">
                  <c:v>395</c:v>
                </c:pt>
                <c:pt idx="259">
                  <c:v>398</c:v>
                </c:pt>
                <c:pt idx="260">
                  <c:v>398</c:v>
                </c:pt>
                <c:pt idx="261">
                  <c:v>398</c:v>
                </c:pt>
                <c:pt idx="262">
                  <c:v>401</c:v>
                </c:pt>
                <c:pt idx="263">
                  <c:v>401</c:v>
                </c:pt>
                <c:pt idx="264">
                  <c:v>401</c:v>
                </c:pt>
                <c:pt idx="265">
                  <c:v>404</c:v>
                </c:pt>
                <c:pt idx="266">
                  <c:v>404</c:v>
                </c:pt>
                <c:pt idx="267">
                  <c:v>404</c:v>
                </c:pt>
                <c:pt idx="268">
                  <c:v>407</c:v>
                </c:pt>
                <c:pt idx="269">
                  <c:v>407</c:v>
                </c:pt>
                <c:pt idx="270">
                  <c:v>407</c:v>
                </c:pt>
                <c:pt idx="271">
                  <c:v>410</c:v>
                </c:pt>
                <c:pt idx="272">
                  <c:v>410</c:v>
                </c:pt>
                <c:pt idx="273">
                  <c:v>410</c:v>
                </c:pt>
                <c:pt idx="274">
                  <c:v>413</c:v>
                </c:pt>
                <c:pt idx="275">
                  <c:v>413</c:v>
                </c:pt>
                <c:pt idx="276">
                  <c:v>413</c:v>
                </c:pt>
                <c:pt idx="277">
                  <c:v>416</c:v>
                </c:pt>
                <c:pt idx="278">
                  <c:v>416</c:v>
                </c:pt>
                <c:pt idx="279">
                  <c:v>416</c:v>
                </c:pt>
                <c:pt idx="280">
                  <c:v>419</c:v>
                </c:pt>
                <c:pt idx="281">
                  <c:v>419</c:v>
                </c:pt>
                <c:pt idx="282">
                  <c:v>419</c:v>
                </c:pt>
                <c:pt idx="283">
                  <c:v>422</c:v>
                </c:pt>
                <c:pt idx="284">
                  <c:v>422</c:v>
                </c:pt>
                <c:pt idx="285">
                  <c:v>422</c:v>
                </c:pt>
                <c:pt idx="286">
                  <c:v>425</c:v>
                </c:pt>
                <c:pt idx="287">
                  <c:v>425</c:v>
                </c:pt>
                <c:pt idx="288">
                  <c:v>425</c:v>
                </c:pt>
                <c:pt idx="289">
                  <c:v>428</c:v>
                </c:pt>
                <c:pt idx="290">
                  <c:v>428</c:v>
                </c:pt>
                <c:pt idx="291">
                  <c:v>428</c:v>
                </c:pt>
                <c:pt idx="292">
                  <c:v>431</c:v>
                </c:pt>
                <c:pt idx="293">
                  <c:v>431</c:v>
                </c:pt>
                <c:pt idx="294">
                  <c:v>431</c:v>
                </c:pt>
                <c:pt idx="295">
                  <c:v>434</c:v>
                </c:pt>
                <c:pt idx="296">
                  <c:v>434</c:v>
                </c:pt>
                <c:pt idx="297">
                  <c:v>434</c:v>
                </c:pt>
                <c:pt idx="298">
                  <c:v>437</c:v>
                </c:pt>
                <c:pt idx="299">
                  <c:v>437</c:v>
                </c:pt>
                <c:pt idx="300">
                  <c:v>437</c:v>
                </c:pt>
                <c:pt idx="301">
                  <c:v>813.02373530018133</c:v>
                </c:pt>
                <c:pt idx="302">
                  <c:v>813.02373530018133</c:v>
                </c:pt>
                <c:pt idx="303">
                  <c:v>818.02373530018133</c:v>
                </c:pt>
                <c:pt idx="304">
                  <c:v>818.02373530018133</c:v>
                </c:pt>
                <c:pt idx="305">
                  <c:v>818.02373530018133</c:v>
                </c:pt>
                <c:pt idx="306">
                  <c:v>823.02373530018133</c:v>
                </c:pt>
                <c:pt idx="307">
                  <c:v>823.02373530018133</c:v>
                </c:pt>
                <c:pt idx="308">
                  <c:v>823.02373530018133</c:v>
                </c:pt>
                <c:pt idx="309">
                  <c:v>828.02373530018133</c:v>
                </c:pt>
                <c:pt idx="310">
                  <c:v>828.02373530018133</c:v>
                </c:pt>
                <c:pt idx="311">
                  <c:v>828.02373530018133</c:v>
                </c:pt>
                <c:pt idx="312">
                  <c:v>833.02373530018133</c:v>
                </c:pt>
                <c:pt idx="313">
                  <c:v>833.02373530018133</c:v>
                </c:pt>
                <c:pt idx="314">
                  <c:v>833.02373530018133</c:v>
                </c:pt>
                <c:pt idx="315">
                  <c:v>838.02373530018133</c:v>
                </c:pt>
                <c:pt idx="316">
                  <c:v>838.02373530018133</c:v>
                </c:pt>
                <c:pt idx="317">
                  <c:v>838.02373530018133</c:v>
                </c:pt>
                <c:pt idx="318">
                  <c:v>843.02373530018133</c:v>
                </c:pt>
                <c:pt idx="319">
                  <c:v>843.02373530018133</c:v>
                </c:pt>
                <c:pt idx="320">
                  <c:v>843.02373530018133</c:v>
                </c:pt>
                <c:pt idx="321">
                  <c:v>848.02373530018133</c:v>
                </c:pt>
                <c:pt idx="322">
                  <c:v>848.02373530018133</c:v>
                </c:pt>
                <c:pt idx="323">
                  <c:v>848.02373530018133</c:v>
                </c:pt>
                <c:pt idx="324">
                  <c:v>853.02373530018133</c:v>
                </c:pt>
                <c:pt idx="325">
                  <c:v>853.02373530018133</c:v>
                </c:pt>
                <c:pt idx="326">
                  <c:v>853.02373530018133</c:v>
                </c:pt>
                <c:pt idx="327">
                  <c:v>858.02373530018133</c:v>
                </c:pt>
                <c:pt idx="328">
                  <c:v>858.02373530018133</c:v>
                </c:pt>
                <c:pt idx="329">
                  <c:v>858.02373530018133</c:v>
                </c:pt>
                <c:pt idx="330">
                  <c:v>863.02373530018133</c:v>
                </c:pt>
                <c:pt idx="331">
                  <c:v>863.02373530018133</c:v>
                </c:pt>
                <c:pt idx="332">
                  <c:v>863.02373530018133</c:v>
                </c:pt>
                <c:pt idx="333">
                  <c:v>868.02373530018133</c:v>
                </c:pt>
                <c:pt idx="334">
                  <c:v>868.02373530018133</c:v>
                </c:pt>
                <c:pt idx="335">
                  <c:v>868.02373530018133</c:v>
                </c:pt>
                <c:pt idx="336">
                  <c:v>873.02373530018133</c:v>
                </c:pt>
                <c:pt idx="337">
                  <c:v>873.02373530018133</c:v>
                </c:pt>
                <c:pt idx="338">
                  <c:v>873.02373530018133</c:v>
                </c:pt>
                <c:pt idx="339">
                  <c:v>878.02373530018133</c:v>
                </c:pt>
                <c:pt idx="340">
                  <c:v>878.02373530018133</c:v>
                </c:pt>
                <c:pt idx="341">
                  <c:v>878.02373530018133</c:v>
                </c:pt>
                <c:pt idx="342">
                  <c:v>883.02373530018133</c:v>
                </c:pt>
                <c:pt idx="343">
                  <c:v>883.02373530018133</c:v>
                </c:pt>
                <c:pt idx="344">
                  <c:v>883.02373530018133</c:v>
                </c:pt>
                <c:pt idx="345">
                  <c:v>888.02373530018133</c:v>
                </c:pt>
                <c:pt idx="346">
                  <c:v>888.02373530018133</c:v>
                </c:pt>
                <c:pt idx="347">
                  <c:v>888.02373530018133</c:v>
                </c:pt>
                <c:pt idx="348">
                  <c:v>893.02373530018133</c:v>
                </c:pt>
                <c:pt idx="349">
                  <c:v>893.02373530018133</c:v>
                </c:pt>
                <c:pt idx="350">
                  <c:v>893.02373530018133</c:v>
                </c:pt>
                <c:pt idx="351">
                  <c:v>898.02373530018133</c:v>
                </c:pt>
                <c:pt idx="352">
                  <c:v>898.02373530018133</c:v>
                </c:pt>
                <c:pt idx="353">
                  <c:v>898.02373530018133</c:v>
                </c:pt>
                <c:pt idx="354">
                  <c:v>903.02373530018133</c:v>
                </c:pt>
                <c:pt idx="355">
                  <c:v>903.02373530018133</c:v>
                </c:pt>
                <c:pt idx="356">
                  <c:v>903.02373530018133</c:v>
                </c:pt>
                <c:pt idx="357">
                  <c:v>908.02373530018133</c:v>
                </c:pt>
                <c:pt idx="358">
                  <c:v>908.02373530018133</c:v>
                </c:pt>
                <c:pt idx="359">
                  <c:v>908.02373530018133</c:v>
                </c:pt>
                <c:pt idx="360">
                  <c:v>913.02373530018133</c:v>
                </c:pt>
                <c:pt idx="361">
                  <c:v>400</c:v>
                </c:pt>
                <c:pt idx="362">
                  <c:v>400</c:v>
                </c:pt>
                <c:pt idx="363">
                  <c:v>405</c:v>
                </c:pt>
                <c:pt idx="364">
                  <c:v>405</c:v>
                </c:pt>
                <c:pt idx="365">
                  <c:v>405</c:v>
                </c:pt>
                <c:pt idx="366">
                  <c:v>410</c:v>
                </c:pt>
                <c:pt idx="367">
                  <c:v>410</c:v>
                </c:pt>
                <c:pt idx="368">
                  <c:v>410</c:v>
                </c:pt>
                <c:pt idx="369">
                  <c:v>415</c:v>
                </c:pt>
                <c:pt idx="370">
                  <c:v>415</c:v>
                </c:pt>
                <c:pt idx="371">
                  <c:v>415</c:v>
                </c:pt>
                <c:pt idx="372">
                  <c:v>420</c:v>
                </c:pt>
                <c:pt idx="373">
                  <c:v>420</c:v>
                </c:pt>
                <c:pt idx="374">
                  <c:v>420</c:v>
                </c:pt>
                <c:pt idx="375">
                  <c:v>425</c:v>
                </c:pt>
                <c:pt idx="376">
                  <c:v>425</c:v>
                </c:pt>
                <c:pt idx="377">
                  <c:v>425</c:v>
                </c:pt>
                <c:pt idx="378">
                  <c:v>430</c:v>
                </c:pt>
                <c:pt idx="379">
                  <c:v>430</c:v>
                </c:pt>
                <c:pt idx="380">
                  <c:v>430</c:v>
                </c:pt>
                <c:pt idx="381">
                  <c:v>435</c:v>
                </c:pt>
                <c:pt idx="382">
                  <c:v>435</c:v>
                </c:pt>
                <c:pt idx="383">
                  <c:v>435</c:v>
                </c:pt>
                <c:pt idx="384">
                  <c:v>440</c:v>
                </c:pt>
                <c:pt idx="385">
                  <c:v>440</c:v>
                </c:pt>
                <c:pt idx="386">
                  <c:v>440</c:v>
                </c:pt>
                <c:pt idx="387">
                  <c:v>445</c:v>
                </c:pt>
                <c:pt idx="388">
                  <c:v>445</c:v>
                </c:pt>
                <c:pt idx="389">
                  <c:v>445</c:v>
                </c:pt>
                <c:pt idx="390">
                  <c:v>450</c:v>
                </c:pt>
                <c:pt idx="391">
                  <c:v>450</c:v>
                </c:pt>
                <c:pt idx="392">
                  <c:v>450</c:v>
                </c:pt>
                <c:pt idx="393">
                  <c:v>455</c:v>
                </c:pt>
                <c:pt idx="394">
                  <c:v>455</c:v>
                </c:pt>
                <c:pt idx="395">
                  <c:v>455</c:v>
                </c:pt>
                <c:pt idx="396">
                  <c:v>460</c:v>
                </c:pt>
                <c:pt idx="397">
                  <c:v>460</c:v>
                </c:pt>
                <c:pt idx="398">
                  <c:v>460</c:v>
                </c:pt>
                <c:pt idx="399">
                  <c:v>465</c:v>
                </c:pt>
                <c:pt idx="400">
                  <c:v>465</c:v>
                </c:pt>
                <c:pt idx="401">
                  <c:v>465</c:v>
                </c:pt>
                <c:pt idx="402">
                  <c:v>470</c:v>
                </c:pt>
                <c:pt idx="403">
                  <c:v>470</c:v>
                </c:pt>
                <c:pt idx="404">
                  <c:v>470</c:v>
                </c:pt>
                <c:pt idx="405">
                  <c:v>475</c:v>
                </c:pt>
                <c:pt idx="406">
                  <c:v>475</c:v>
                </c:pt>
                <c:pt idx="407">
                  <c:v>475</c:v>
                </c:pt>
                <c:pt idx="408">
                  <c:v>480</c:v>
                </c:pt>
                <c:pt idx="409">
                  <c:v>480</c:v>
                </c:pt>
                <c:pt idx="410">
                  <c:v>480</c:v>
                </c:pt>
                <c:pt idx="411">
                  <c:v>485</c:v>
                </c:pt>
                <c:pt idx="412">
                  <c:v>485</c:v>
                </c:pt>
                <c:pt idx="413">
                  <c:v>485</c:v>
                </c:pt>
                <c:pt idx="414">
                  <c:v>490</c:v>
                </c:pt>
                <c:pt idx="415">
                  <c:v>490</c:v>
                </c:pt>
                <c:pt idx="416">
                  <c:v>490</c:v>
                </c:pt>
                <c:pt idx="417">
                  <c:v>495</c:v>
                </c:pt>
                <c:pt idx="418">
                  <c:v>495</c:v>
                </c:pt>
                <c:pt idx="419">
                  <c:v>495</c:v>
                </c:pt>
                <c:pt idx="420">
                  <c:v>500</c:v>
                </c:pt>
                <c:pt idx="421">
                  <c:v>500</c:v>
                </c:pt>
                <c:pt idx="422">
                  <c:v>500</c:v>
                </c:pt>
                <c:pt idx="423">
                  <c:v>505</c:v>
                </c:pt>
                <c:pt idx="424">
                  <c:v>505</c:v>
                </c:pt>
                <c:pt idx="425">
                  <c:v>505</c:v>
                </c:pt>
                <c:pt idx="426">
                  <c:v>510</c:v>
                </c:pt>
                <c:pt idx="427">
                  <c:v>510</c:v>
                </c:pt>
                <c:pt idx="428">
                  <c:v>510</c:v>
                </c:pt>
                <c:pt idx="429">
                  <c:v>515</c:v>
                </c:pt>
                <c:pt idx="430">
                  <c:v>515</c:v>
                </c:pt>
                <c:pt idx="431">
                  <c:v>515</c:v>
                </c:pt>
                <c:pt idx="432">
                  <c:v>520</c:v>
                </c:pt>
                <c:pt idx="433">
                  <c:v>520</c:v>
                </c:pt>
                <c:pt idx="434">
                  <c:v>520</c:v>
                </c:pt>
                <c:pt idx="435">
                  <c:v>525</c:v>
                </c:pt>
                <c:pt idx="436">
                  <c:v>525</c:v>
                </c:pt>
                <c:pt idx="437">
                  <c:v>525</c:v>
                </c:pt>
                <c:pt idx="438">
                  <c:v>530</c:v>
                </c:pt>
                <c:pt idx="439">
                  <c:v>530</c:v>
                </c:pt>
                <c:pt idx="440">
                  <c:v>530</c:v>
                </c:pt>
                <c:pt idx="441">
                  <c:v>535</c:v>
                </c:pt>
                <c:pt idx="442">
                  <c:v>535</c:v>
                </c:pt>
                <c:pt idx="443">
                  <c:v>535</c:v>
                </c:pt>
                <c:pt idx="444">
                  <c:v>540</c:v>
                </c:pt>
                <c:pt idx="445">
                  <c:v>540</c:v>
                </c:pt>
                <c:pt idx="446">
                  <c:v>540</c:v>
                </c:pt>
                <c:pt idx="447">
                  <c:v>545</c:v>
                </c:pt>
                <c:pt idx="448">
                  <c:v>545</c:v>
                </c:pt>
                <c:pt idx="449">
                  <c:v>545</c:v>
                </c:pt>
                <c:pt idx="450">
                  <c:v>550</c:v>
                </c:pt>
                <c:pt idx="451">
                  <c:v>550</c:v>
                </c:pt>
                <c:pt idx="452">
                  <c:v>550</c:v>
                </c:pt>
                <c:pt idx="453">
                  <c:v>555</c:v>
                </c:pt>
                <c:pt idx="454">
                  <c:v>555</c:v>
                </c:pt>
                <c:pt idx="455">
                  <c:v>555</c:v>
                </c:pt>
                <c:pt idx="456">
                  <c:v>560</c:v>
                </c:pt>
                <c:pt idx="457">
                  <c:v>560</c:v>
                </c:pt>
                <c:pt idx="458">
                  <c:v>560</c:v>
                </c:pt>
                <c:pt idx="459">
                  <c:v>565</c:v>
                </c:pt>
                <c:pt idx="460">
                  <c:v>565</c:v>
                </c:pt>
                <c:pt idx="461">
                  <c:v>565</c:v>
                </c:pt>
                <c:pt idx="462">
                  <c:v>570</c:v>
                </c:pt>
                <c:pt idx="463">
                  <c:v>570</c:v>
                </c:pt>
                <c:pt idx="464">
                  <c:v>570</c:v>
                </c:pt>
                <c:pt idx="465">
                  <c:v>575</c:v>
                </c:pt>
                <c:pt idx="466">
                  <c:v>575</c:v>
                </c:pt>
                <c:pt idx="467">
                  <c:v>575</c:v>
                </c:pt>
                <c:pt idx="468">
                  <c:v>580</c:v>
                </c:pt>
                <c:pt idx="469">
                  <c:v>580</c:v>
                </c:pt>
                <c:pt idx="470">
                  <c:v>580</c:v>
                </c:pt>
                <c:pt idx="471">
                  <c:v>585</c:v>
                </c:pt>
                <c:pt idx="472">
                  <c:v>585</c:v>
                </c:pt>
                <c:pt idx="473">
                  <c:v>585</c:v>
                </c:pt>
                <c:pt idx="474">
                  <c:v>590</c:v>
                </c:pt>
                <c:pt idx="475">
                  <c:v>590</c:v>
                </c:pt>
                <c:pt idx="476">
                  <c:v>590</c:v>
                </c:pt>
                <c:pt idx="477">
                  <c:v>595</c:v>
                </c:pt>
                <c:pt idx="478">
                  <c:v>595</c:v>
                </c:pt>
                <c:pt idx="479">
                  <c:v>595</c:v>
                </c:pt>
                <c:pt idx="480">
                  <c:v>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1D-4C74-B989-F97ECD519C98}"/>
            </c:ext>
          </c:extLst>
        </c:ser>
        <c:ser>
          <c:idx val="1"/>
          <c:order val="1"/>
          <c:tx>
            <c:strRef>
              <c:f>'Transportation '!$AD$3</c:f>
              <c:strCache>
                <c:ptCount val="1"/>
                <c:pt idx="0">
                  <c:v>CASE1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'Transportation '!$AD$4:$AD$484</c:f>
              <c:numCache>
                <c:formatCode>"$"#,##0.00</c:formatCode>
                <c:ptCount val="481"/>
                <c:pt idx="0">
                  <c:v>0</c:v>
                </c:pt>
                <c:pt idx="1">
                  <c:v>670.83333333333337</c:v>
                </c:pt>
                <c:pt idx="2">
                  <c:v>672.83333333333337</c:v>
                </c:pt>
                <c:pt idx="3">
                  <c:v>674.83333333333337</c:v>
                </c:pt>
                <c:pt idx="4">
                  <c:v>676.83333333333337</c:v>
                </c:pt>
                <c:pt idx="5">
                  <c:v>678.83333333333337</c:v>
                </c:pt>
                <c:pt idx="6">
                  <c:v>680.83333333333337</c:v>
                </c:pt>
                <c:pt idx="7">
                  <c:v>682.83333333333337</c:v>
                </c:pt>
                <c:pt idx="8">
                  <c:v>684.83333333333337</c:v>
                </c:pt>
                <c:pt idx="9">
                  <c:v>686.83333333333337</c:v>
                </c:pt>
                <c:pt idx="10">
                  <c:v>688.83333333333337</c:v>
                </c:pt>
                <c:pt idx="11">
                  <c:v>690.83333333333337</c:v>
                </c:pt>
                <c:pt idx="12">
                  <c:v>692.83333333333337</c:v>
                </c:pt>
                <c:pt idx="13">
                  <c:v>694.83333333333337</c:v>
                </c:pt>
                <c:pt idx="14">
                  <c:v>696.83333333333337</c:v>
                </c:pt>
                <c:pt idx="15">
                  <c:v>698.83333333333337</c:v>
                </c:pt>
                <c:pt idx="16">
                  <c:v>700.83333333333337</c:v>
                </c:pt>
                <c:pt idx="17">
                  <c:v>702.83333333333337</c:v>
                </c:pt>
                <c:pt idx="18">
                  <c:v>704.83333333333337</c:v>
                </c:pt>
                <c:pt idx="19">
                  <c:v>706.83333333333337</c:v>
                </c:pt>
                <c:pt idx="20">
                  <c:v>708.83333333333337</c:v>
                </c:pt>
                <c:pt idx="21">
                  <c:v>710.83333333333337</c:v>
                </c:pt>
                <c:pt idx="22">
                  <c:v>712.83333333333337</c:v>
                </c:pt>
                <c:pt idx="23">
                  <c:v>714.83333333333337</c:v>
                </c:pt>
                <c:pt idx="24">
                  <c:v>716.83333333333337</c:v>
                </c:pt>
                <c:pt idx="25">
                  <c:v>198</c:v>
                </c:pt>
                <c:pt idx="26">
                  <c:v>200</c:v>
                </c:pt>
                <c:pt idx="27">
                  <c:v>202</c:v>
                </c:pt>
                <c:pt idx="28">
                  <c:v>204</c:v>
                </c:pt>
                <c:pt idx="29">
                  <c:v>206</c:v>
                </c:pt>
                <c:pt idx="30">
                  <c:v>208</c:v>
                </c:pt>
                <c:pt idx="31">
                  <c:v>210</c:v>
                </c:pt>
                <c:pt idx="32">
                  <c:v>212</c:v>
                </c:pt>
                <c:pt idx="33">
                  <c:v>214</c:v>
                </c:pt>
                <c:pt idx="34">
                  <c:v>216</c:v>
                </c:pt>
                <c:pt idx="35">
                  <c:v>218</c:v>
                </c:pt>
                <c:pt idx="36">
                  <c:v>220</c:v>
                </c:pt>
                <c:pt idx="37">
                  <c:v>222</c:v>
                </c:pt>
                <c:pt idx="38">
                  <c:v>224</c:v>
                </c:pt>
                <c:pt idx="39">
                  <c:v>226</c:v>
                </c:pt>
                <c:pt idx="40">
                  <c:v>228</c:v>
                </c:pt>
                <c:pt idx="41">
                  <c:v>230</c:v>
                </c:pt>
                <c:pt idx="42">
                  <c:v>232</c:v>
                </c:pt>
                <c:pt idx="43">
                  <c:v>234</c:v>
                </c:pt>
                <c:pt idx="44">
                  <c:v>236</c:v>
                </c:pt>
                <c:pt idx="45">
                  <c:v>238</c:v>
                </c:pt>
                <c:pt idx="46">
                  <c:v>240</c:v>
                </c:pt>
                <c:pt idx="47">
                  <c:v>242</c:v>
                </c:pt>
                <c:pt idx="48">
                  <c:v>244</c:v>
                </c:pt>
                <c:pt idx="49">
                  <c:v>246</c:v>
                </c:pt>
                <c:pt idx="50">
                  <c:v>248</c:v>
                </c:pt>
                <c:pt idx="51">
                  <c:v>250</c:v>
                </c:pt>
                <c:pt idx="52">
                  <c:v>252</c:v>
                </c:pt>
                <c:pt idx="53">
                  <c:v>254</c:v>
                </c:pt>
                <c:pt idx="54">
                  <c:v>256</c:v>
                </c:pt>
                <c:pt idx="55">
                  <c:v>258</c:v>
                </c:pt>
                <c:pt idx="56">
                  <c:v>260</c:v>
                </c:pt>
                <c:pt idx="57">
                  <c:v>262</c:v>
                </c:pt>
                <c:pt idx="58">
                  <c:v>264</c:v>
                </c:pt>
                <c:pt idx="59">
                  <c:v>266</c:v>
                </c:pt>
                <c:pt idx="60">
                  <c:v>268</c:v>
                </c:pt>
                <c:pt idx="61">
                  <c:v>1137.4805326178739</c:v>
                </c:pt>
                <c:pt idx="62">
                  <c:v>1137.4805326178739</c:v>
                </c:pt>
                <c:pt idx="63">
                  <c:v>1137.4805326178739</c:v>
                </c:pt>
                <c:pt idx="64">
                  <c:v>1140.4805326178739</c:v>
                </c:pt>
                <c:pt idx="65">
                  <c:v>1140.4805326178739</c:v>
                </c:pt>
                <c:pt idx="66">
                  <c:v>1140.4805326178739</c:v>
                </c:pt>
                <c:pt idx="67">
                  <c:v>1143.4805326178739</c:v>
                </c:pt>
                <c:pt idx="68">
                  <c:v>1143.4805326178739</c:v>
                </c:pt>
                <c:pt idx="69">
                  <c:v>1143.4805326178739</c:v>
                </c:pt>
                <c:pt idx="70">
                  <c:v>1146.4805326178739</c:v>
                </c:pt>
                <c:pt idx="71">
                  <c:v>1146.4805326178739</c:v>
                </c:pt>
                <c:pt idx="72">
                  <c:v>1146.4805326178739</c:v>
                </c:pt>
                <c:pt idx="73">
                  <c:v>1149.4805326178739</c:v>
                </c:pt>
                <c:pt idx="74">
                  <c:v>1149.4805326178739</c:v>
                </c:pt>
                <c:pt idx="75">
                  <c:v>1149.4805326178739</c:v>
                </c:pt>
                <c:pt idx="76">
                  <c:v>1152.4805326178739</c:v>
                </c:pt>
                <c:pt idx="77">
                  <c:v>1152.4805326178739</c:v>
                </c:pt>
                <c:pt idx="78">
                  <c:v>1152.4805326178739</c:v>
                </c:pt>
                <c:pt idx="79">
                  <c:v>1155.4805326178739</c:v>
                </c:pt>
                <c:pt idx="80">
                  <c:v>1155.4805326178739</c:v>
                </c:pt>
                <c:pt idx="81">
                  <c:v>1155.4805326178739</c:v>
                </c:pt>
                <c:pt idx="82">
                  <c:v>1158.4805326178739</c:v>
                </c:pt>
                <c:pt idx="83">
                  <c:v>1158.4805326178739</c:v>
                </c:pt>
                <c:pt idx="84">
                  <c:v>1158.4805326178739</c:v>
                </c:pt>
                <c:pt idx="85">
                  <c:v>1161.4805326178739</c:v>
                </c:pt>
                <c:pt idx="86">
                  <c:v>1161.4805326178739</c:v>
                </c:pt>
                <c:pt idx="87">
                  <c:v>1161.4805326178739</c:v>
                </c:pt>
                <c:pt idx="88">
                  <c:v>1164.4805326178739</c:v>
                </c:pt>
                <c:pt idx="89">
                  <c:v>1164.4805326178739</c:v>
                </c:pt>
                <c:pt idx="90">
                  <c:v>1164.4805326178739</c:v>
                </c:pt>
                <c:pt idx="91">
                  <c:v>1167.4805326178739</c:v>
                </c:pt>
                <c:pt idx="92">
                  <c:v>1167.4805326178739</c:v>
                </c:pt>
                <c:pt idx="93">
                  <c:v>1167.4805326178739</c:v>
                </c:pt>
                <c:pt idx="94">
                  <c:v>1170.4805326178739</c:v>
                </c:pt>
                <c:pt idx="95">
                  <c:v>1170.4805326178739</c:v>
                </c:pt>
                <c:pt idx="96">
                  <c:v>1170.4805326178739</c:v>
                </c:pt>
                <c:pt idx="97">
                  <c:v>236</c:v>
                </c:pt>
                <c:pt idx="98">
                  <c:v>236</c:v>
                </c:pt>
                <c:pt idx="99">
                  <c:v>236</c:v>
                </c:pt>
                <c:pt idx="100">
                  <c:v>239</c:v>
                </c:pt>
                <c:pt idx="101">
                  <c:v>239</c:v>
                </c:pt>
                <c:pt idx="102">
                  <c:v>239</c:v>
                </c:pt>
                <c:pt idx="103">
                  <c:v>242</c:v>
                </c:pt>
                <c:pt idx="104">
                  <c:v>242</c:v>
                </c:pt>
                <c:pt idx="105">
                  <c:v>242</c:v>
                </c:pt>
                <c:pt idx="106">
                  <c:v>245</c:v>
                </c:pt>
                <c:pt idx="107">
                  <c:v>245</c:v>
                </c:pt>
                <c:pt idx="108">
                  <c:v>245</c:v>
                </c:pt>
                <c:pt idx="109">
                  <c:v>248</c:v>
                </c:pt>
                <c:pt idx="110">
                  <c:v>248</c:v>
                </c:pt>
                <c:pt idx="111">
                  <c:v>248</c:v>
                </c:pt>
                <c:pt idx="112">
                  <c:v>251</c:v>
                </c:pt>
                <c:pt idx="113">
                  <c:v>251</c:v>
                </c:pt>
                <c:pt idx="114">
                  <c:v>251</c:v>
                </c:pt>
                <c:pt idx="115">
                  <c:v>254</c:v>
                </c:pt>
                <c:pt idx="116">
                  <c:v>254</c:v>
                </c:pt>
                <c:pt idx="117">
                  <c:v>254</c:v>
                </c:pt>
                <c:pt idx="118">
                  <c:v>257</c:v>
                </c:pt>
                <c:pt idx="119">
                  <c:v>257</c:v>
                </c:pt>
                <c:pt idx="120">
                  <c:v>257</c:v>
                </c:pt>
                <c:pt idx="121">
                  <c:v>260</c:v>
                </c:pt>
                <c:pt idx="122">
                  <c:v>260</c:v>
                </c:pt>
                <c:pt idx="123">
                  <c:v>260</c:v>
                </c:pt>
                <c:pt idx="124">
                  <c:v>263</c:v>
                </c:pt>
                <c:pt idx="125">
                  <c:v>263</c:v>
                </c:pt>
                <c:pt idx="126">
                  <c:v>263</c:v>
                </c:pt>
                <c:pt idx="127">
                  <c:v>266</c:v>
                </c:pt>
                <c:pt idx="128">
                  <c:v>266</c:v>
                </c:pt>
                <c:pt idx="129">
                  <c:v>266</c:v>
                </c:pt>
                <c:pt idx="130">
                  <c:v>269</c:v>
                </c:pt>
                <c:pt idx="131">
                  <c:v>269</c:v>
                </c:pt>
                <c:pt idx="132">
                  <c:v>269</c:v>
                </c:pt>
                <c:pt idx="133">
                  <c:v>272</c:v>
                </c:pt>
                <c:pt idx="134">
                  <c:v>272</c:v>
                </c:pt>
                <c:pt idx="135">
                  <c:v>272</c:v>
                </c:pt>
                <c:pt idx="136">
                  <c:v>275</c:v>
                </c:pt>
                <c:pt idx="137">
                  <c:v>275</c:v>
                </c:pt>
                <c:pt idx="138">
                  <c:v>275</c:v>
                </c:pt>
                <c:pt idx="139">
                  <c:v>278</c:v>
                </c:pt>
                <c:pt idx="140">
                  <c:v>278</c:v>
                </c:pt>
                <c:pt idx="141">
                  <c:v>278</c:v>
                </c:pt>
                <c:pt idx="142">
                  <c:v>281</c:v>
                </c:pt>
                <c:pt idx="143">
                  <c:v>281</c:v>
                </c:pt>
                <c:pt idx="144">
                  <c:v>281</c:v>
                </c:pt>
                <c:pt idx="145">
                  <c:v>284</c:v>
                </c:pt>
                <c:pt idx="146">
                  <c:v>284</c:v>
                </c:pt>
                <c:pt idx="147">
                  <c:v>284</c:v>
                </c:pt>
                <c:pt idx="148">
                  <c:v>287</c:v>
                </c:pt>
                <c:pt idx="149">
                  <c:v>287</c:v>
                </c:pt>
                <c:pt idx="150">
                  <c:v>287</c:v>
                </c:pt>
                <c:pt idx="151">
                  <c:v>290</c:v>
                </c:pt>
                <c:pt idx="152">
                  <c:v>290</c:v>
                </c:pt>
                <c:pt idx="153">
                  <c:v>290</c:v>
                </c:pt>
                <c:pt idx="154">
                  <c:v>293</c:v>
                </c:pt>
                <c:pt idx="155">
                  <c:v>293</c:v>
                </c:pt>
                <c:pt idx="156">
                  <c:v>293</c:v>
                </c:pt>
                <c:pt idx="157">
                  <c:v>296</c:v>
                </c:pt>
                <c:pt idx="158">
                  <c:v>296</c:v>
                </c:pt>
                <c:pt idx="159">
                  <c:v>296</c:v>
                </c:pt>
                <c:pt idx="160">
                  <c:v>299</c:v>
                </c:pt>
                <c:pt idx="161">
                  <c:v>299</c:v>
                </c:pt>
                <c:pt idx="162">
                  <c:v>299</c:v>
                </c:pt>
                <c:pt idx="163">
                  <c:v>302</c:v>
                </c:pt>
                <c:pt idx="164">
                  <c:v>302</c:v>
                </c:pt>
                <c:pt idx="165">
                  <c:v>302</c:v>
                </c:pt>
                <c:pt idx="166">
                  <c:v>305</c:v>
                </c:pt>
                <c:pt idx="167">
                  <c:v>305</c:v>
                </c:pt>
                <c:pt idx="168">
                  <c:v>305</c:v>
                </c:pt>
                <c:pt idx="169">
                  <c:v>308</c:v>
                </c:pt>
                <c:pt idx="170">
                  <c:v>308</c:v>
                </c:pt>
                <c:pt idx="171">
                  <c:v>308</c:v>
                </c:pt>
                <c:pt idx="172">
                  <c:v>311</c:v>
                </c:pt>
                <c:pt idx="173">
                  <c:v>311</c:v>
                </c:pt>
                <c:pt idx="174">
                  <c:v>311</c:v>
                </c:pt>
                <c:pt idx="175">
                  <c:v>314</c:v>
                </c:pt>
                <c:pt idx="176">
                  <c:v>314</c:v>
                </c:pt>
                <c:pt idx="177">
                  <c:v>314</c:v>
                </c:pt>
                <c:pt idx="178">
                  <c:v>317</c:v>
                </c:pt>
                <c:pt idx="179">
                  <c:v>317</c:v>
                </c:pt>
                <c:pt idx="180">
                  <c:v>317</c:v>
                </c:pt>
                <c:pt idx="181">
                  <c:v>320</c:v>
                </c:pt>
                <c:pt idx="182">
                  <c:v>320</c:v>
                </c:pt>
                <c:pt idx="183">
                  <c:v>320</c:v>
                </c:pt>
                <c:pt idx="184">
                  <c:v>323</c:v>
                </c:pt>
                <c:pt idx="185">
                  <c:v>323</c:v>
                </c:pt>
                <c:pt idx="186">
                  <c:v>323</c:v>
                </c:pt>
                <c:pt idx="187">
                  <c:v>326</c:v>
                </c:pt>
                <c:pt idx="188">
                  <c:v>326</c:v>
                </c:pt>
                <c:pt idx="189">
                  <c:v>326</c:v>
                </c:pt>
                <c:pt idx="190">
                  <c:v>329</c:v>
                </c:pt>
                <c:pt idx="191">
                  <c:v>329</c:v>
                </c:pt>
                <c:pt idx="192">
                  <c:v>329</c:v>
                </c:pt>
                <c:pt idx="193">
                  <c:v>332</c:v>
                </c:pt>
                <c:pt idx="194">
                  <c:v>332</c:v>
                </c:pt>
                <c:pt idx="195">
                  <c:v>332</c:v>
                </c:pt>
                <c:pt idx="196">
                  <c:v>335</c:v>
                </c:pt>
                <c:pt idx="197">
                  <c:v>335</c:v>
                </c:pt>
                <c:pt idx="198">
                  <c:v>335</c:v>
                </c:pt>
                <c:pt idx="199">
                  <c:v>338</c:v>
                </c:pt>
                <c:pt idx="200">
                  <c:v>338</c:v>
                </c:pt>
                <c:pt idx="201">
                  <c:v>338</c:v>
                </c:pt>
                <c:pt idx="202">
                  <c:v>341</c:v>
                </c:pt>
                <c:pt idx="203">
                  <c:v>341</c:v>
                </c:pt>
                <c:pt idx="204">
                  <c:v>341</c:v>
                </c:pt>
                <c:pt idx="205">
                  <c:v>344</c:v>
                </c:pt>
                <c:pt idx="206">
                  <c:v>344</c:v>
                </c:pt>
                <c:pt idx="207">
                  <c:v>344</c:v>
                </c:pt>
                <c:pt idx="208">
                  <c:v>347</c:v>
                </c:pt>
                <c:pt idx="209">
                  <c:v>347</c:v>
                </c:pt>
                <c:pt idx="210">
                  <c:v>347</c:v>
                </c:pt>
                <c:pt idx="211">
                  <c:v>350</c:v>
                </c:pt>
                <c:pt idx="212">
                  <c:v>350</c:v>
                </c:pt>
                <c:pt idx="213">
                  <c:v>350</c:v>
                </c:pt>
                <c:pt idx="214">
                  <c:v>353</c:v>
                </c:pt>
                <c:pt idx="215">
                  <c:v>353</c:v>
                </c:pt>
                <c:pt idx="216">
                  <c:v>353</c:v>
                </c:pt>
                <c:pt idx="217">
                  <c:v>356</c:v>
                </c:pt>
                <c:pt idx="218">
                  <c:v>356</c:v>
                </c:pt>
                <c:pt idx="219">
                  <c:v>356</c:v>
                </c:pt>
                <c:pt idx="220">
                  <c:v>359</c:v>
                </c:pt>
                <c:pt idx="221">
                  <c:v>359</c:v>
                </c:pt>
                <c:pt idx="222">
                  <c:v>359</c:v>
                </c:pt>
                <c:pt idx="223">
                  <c:v>362</c:v>
                </c:pt>
                <c:pt idx="224">
                  <c:v>362</c:v>
                </c:pt>
                <c:pt idx="225">
                  <c:v>362</c:v>
                </c:pt>
                <c:pt idx="226">
                  <c:v>365</c:v>
                </c:pt>
                <c:pt idx="227">
                  <c:v>365</c:v>
                </c:pt>
                <c:pt idx="228">
                  <c:v>365</c:v>
                </c:pt>
                <c:pt idx="229">
                  <c:v>368</c:v>
                </c:pt>
                <c:pt idx="230">
                  <c:v>368</c:v>
                </c:pt>
                <c:pt idx="231">
                  <c:v>368</c:v>
                </c:pt>
                <c:pt idx="232">
                  <c:v>371</c:v>
                </c:pt>
                <c:pt idx="233">
                  <c:v>371</c:v>
                </c:pt>
                <c:pt idx="234">
                  <c:v>371</c:v>
                </c:pt>
                <c:pt idx="235">
                  <c:v>374</c:v>
                </c:pt>
                <c:pt idx="236">
                  <c:v>374</c:v>
                </c:pt>
                <c:pt idx="237">
                  <c:v>374</c:v>
                </c:pt>
                <c:pt idx="238">
                  <c:v>377</c:v>
                </c:pt>
                <c:pt idx="239">
                  <c:v>377</c:v>
                </c:pt>
                <c:pt idx="240">
                  <c:v>377</c:v>
                </c:pt>
                <c:pt idx="241">
                  <c:v>813.02373530018133</c:v>
                </c:pt>
                <c:pt idx="242">
                  <c:v>813.02373530018133</c:v>
                </c:pt>
                <c:pt idx="243">
                  <c:v>813.02373530018133</c:v>
                </c:pt>
                <c:pt idx="244">
                  <c:v>818.02373530018133</c:v>
                </c:pt>
                <c:pt idx="245">
                  <c:v>818.02373530018133</c:v>
                </c:pt>
                <c:pt idx="246">
                  <c:v>818.02373530018133</c:v>
                </c:pt>
                <c:pt idx="247">
                  <c:v>823.02373530018133</c:v>
                </c:pt>
                <c:pt idx="248">
                  <c:v>823.02373530018133</c:v>
                </c:pt>
                <c:pt idx="249">
                  <c:v>823.02373530018133</c:v>
                </c:pt>
                <c:pt idx="250">
                  <c:v>828.02373530018133</c:v>
                </c:pt>
                <c:pt idx="251">
                  <c:v>828.02373530018133</c:v>
                </c:pt>
                <c:pt idx="252">
                  <c:v>828.02373530018133</c:v>
                </c:pt>
                <c:pt idx="253">
                  <c:v>833.02373530018133</c:v>
                </c:pt>
                <c:pt idx="254">
                  <c:v>833.02373530018133</c:v>
                </c:pt>
                <c:pt idx="255">
                  <c:v>833.02373530018133</c:v>
                </c:pt>
                <c:pt idx="256">
                  <c:v>838.02373530018133</c:v>
                </c:pt>
                <c:pt idx="257">
                  <c:v>838.02373530018133</c:v>
                </c:pt>
                <c:pt idx="258">
                  <c:v>838.02373530018133</c:v>
                </c:pt>
                <c:pt idx="259">
                  <c:v>843.02373530018133</c:v>
                </c:pt>
                <c:pt idx="260">
                  <c:v>843.02373530018133</c:v>
                </c:pt>
                <c:pt idx="261">
                  <c:v>843.02373530018133</c:v>
                </c:pt>
                <c:pt idx="262">
                  <c:v>848.02373530018133</c:v>
                </c:pt>
                <c:pt idx="263">
                  <c:v>848.02373530018133</c:v>
                </c:pt>
                <c:pt idx="264">
                  <c:v>848.02373530018133</c:v>
                </c:pt>
                <c:pt idx="265">
                  <c:v>853.02373530018133</c:v>
                </c:pt>
                <c:pt idx="266">
                  <c:v>853.02373530018133</c:v>
                </c:pt>
                <c:pt idx="267">
                  <c:v>853.02373530018133</c:v>
                </c:pt>
                <c:pt idx="268">
                  <c:v>858.02373530018133</c:v>
                </c:pt>
                <c:pt idx="269">
                  <c:v>858.02373530018133</c:v>
                </c:pt>
                <c:pt idx="270">
                  <c:v>858.02373530018133</c:v>
                </c:pt>
                <c:pt idx="271">
                  <c:v>863.02373530018133</c:v>
                </c:pt>
                <c:pt idx="272">
                  <c:v>863.02373530018133</c:v>
                </c:pt>
                <c:pt idx="273">
                  <c:v>863.02373530018133</c:v>
                </c:pt>
                <c:pt idx="274">
                  <c:v>868.02373530018133</c:v>
                </c:pt>
                <c:pt idx="275">
                  <c:v>868.02373530018133</c:v>
                </c:pt>
                <c:pt idx="276">
                  <c:v>868.02373530018133</c:v>
                </c:pt>
                <c:pt idx="277">
                  <c:v>873.02373530018133</c:v>
                </c:pt>
                <c:pt idx="278">
                  <c:v>873.02373530018133</c:v>
                </c:pt>
                <c:pt idx="279">
                  <c:v>873.02373530018133</c:v>
                </c:pt>
                <c:pt idx="280">
                  <c:v>878.02373530018133</c:v>
                </c:pt>
                <c:pt idx="281">
                  <c:v>878.02373530018133</c:v>
                </c:pt>
                <c:pt idx="282">
                  <c:v>878.02373530018133</c:v>
                </c:pt>
                <c:pt idx="283">
                  <c:v>883.02373530018133</c:v>
                </c:pt>
                <c:pt idx="284">
                  <c:v>883.02373530018133</c:v>
                </c:pt>
                <c:pt idx="285">
                  <c:v>883.02373530018133</c:v>
                </c:pt>
                <c:pt idx="286">
                  <c:v>888.02373530018133</c:v>
                </c:pt>
                <c:pt idx="287">
                  <c:v>888.02373530018133</c:v>
                </c:pt>
                <c:pt idx="288">
                  <c:v>888.02373530018133</c:v>
                </c:pt>
                <c:pt idx="289">
                  <c:v>893.02373530018133</c:v>
                </c:pt>
                <c:pt idx="290">
                  <c:v>893.02373530018133</c:v>
                </c:pt>
                <c:pt idx="291">
                  <c:v>893.02373530018133</c:v>
                </c:pt>
                <c:pt idx="292">
                  <c:v>898.02373530018133</c:v>
                </c:pt>
                <c:pt idx="293">
                  <c:v>898.02373530018133</c:v>
                </c:pt>
                <c:pt idx="294">
                  <c:v>898.02373530018133</c:v>
                </c:pt>
                <c:pt idx="295">
                  <c:v>903.02373530018133</c:v>
                </c:pt>
                <c:pt idx="296">
                  <c:v>903.02373530018133</c:v>
                </c:pt>
                <c:pt idx="297">
                  <c:v>903.02373530018133</c:v>
                </c:pt>
                <c:pt idx="298">
                  <c:v>908.02373530018133</c:v>
                </c:pt>
                <c:pt idx="299">
                  <c:v>908.02373530018133</c:v>
                </c:pt>
                <c:pt idx="300">
                  <c:v>908.02373530018133</c:v>
                </c:pt>
                <c:pt idx="301">
                  <c:v>400</c:v>
                </c:pt>
                <c:pt idx="302">
                  <c:v>400</c:v>
                </c:pt>
                <c:pt idx="303">
                  <c:v>400</c:v>
                </c:pt>
                <c:pt idx="304">
                  <c:v>405</c:v>
                </c:pt>
                <c:pt idx="305">
                  <c:v>405</c:v>
                </c:pt>
                <c:pt idx="306">
                  <c:v>405</c:v>
                </c:pt>
                <c:pt idx="307">
                  <c:v>410</c:v>
                </c:pt>
                <c:pt idx="308">
                  <c:v>410</c:v>
                </c:pt>
                <c:pt idx="309">
                  <c:v>410</c:v>
                </c:pt>
                <c:pt idx="310">
                  <c:v>415</c:v>
                </c:pt>
                <c:pt idx="311">
                  <c:v>415</c:v>
                </c:pt>
                <c:pt idx="312">
                  <c:v>415</c:v>
                </c:pt>
                <c:pt idx="313">
                  <c:v>420</c:v>
                </c:pt>
                <c:pt idx="314">
                  <c:v>420</c:v>
                </c:pt>
                <c:pt idx="315">
                  <c:v>420</c:v>
                </c:pt>
                <c:pt idx="316">
                  <c:v>425</c:v>
                </c:pt>
                <c:pt idx="317">
                  <c:v>425</c:v>
                </c:pt>
                <c:pt idx="318">
                  <c:v>425</c:v>
                </c:pt>
                <c:pt idx="319">
                  <c:v>430</c:v>
                </c:pt>
                <c:pt idx="320">
                  <c:v>430</c:v>
                </c:pt>
                <c:pt idx="321">
                  <c:v>430</c:v>
                </c:pt>
                <c:pt idx="322">
                  <c:v>435</c:v>
                </c:pt>
                <c:pt idx="323">
                  <c:v>435</c:v>
                </c:pt>
                <c:pt idx="324">
                  <c:v>435</c:v>
                </c:pt>
                <c:pt idx="325">
                  <c:v>440</c:v>
                </c:pt>
                <c:pt idx="326">
                  <c:v>440</c:v>
                </c:pt>
                <c:pt idx="327">
                  <c:v>440</c:v>
                </c:pt>
                <c:pt idx="328">
                  <c:v>445</c:v>
                </c:pt>
                <c:pt idx="329">
                  <c:v>445</c:v>
                </c:pt>
                <c:pt idx="330">
                  <c:v>445</c:v>
                </c:pt>
                <c:pt idx="331">
                  <c:v>450</c:v>
                </c:pt>
                <c:pt idx="332">
                  <c:v>450</c:v>
                </c:pt>
                <c:pt idx="333">
                  <c:v>450</c:v>
                </c:pt>
                <c:pt idx="334">
                  <c:v>455</c:v>
                </c:pt>
                <c:pt idx="335">
                  <c:v>455</c:v>
                </c:pt>
                <c:pt idx="336">
                  <c:v>455</c:v>
                </c:pt>
                <c:pt idx="337">
                  <c:v>460</c:v>
                </c:pt>
                <c:pt idx="338">
                  <c:v>460</c:v>
                </c:pt>
                <c:pt idx="339">
                  <c:v>460</c:v>
                </c:pt>
                <c:pt idx="340">
                  <c:v>465</c:v>
                </c:pt>
                <c:pt idx="341">
                  <c:v>465</c:v>
                </c:pt>
                <c:pt idx="342">
                  <c:v>465</c:v>
                </c:pt>
                <c:pt idx="343">
                  <c:v>470</c:v>
                </c:pt>
                <c:pt idx="344">
                  <c:v>470</c:v>
                </c:pt>
                <c:pt idx="345">
                  <c:v>470</c:v>
                </c:pt>
                <c:pt idx="346">
                  <c:v>475</c:v>
                </c:pt>
                <c:pt idx="347">
                  <c:v>475</c:v>
                </c:pt>
                <c:pt idx="348">
                  <c:v>475</c:v>
                </c:pt>
                <c:pt idx="349">
                  <c:v>480</c:v>
                </c:pt>
                <c:pt idx="350">
                  <c:v>480</c:v>
                </c:pt>
                <c:pt idx="351">
                  <c:v>480</c:v>
                </c:pt>
                <c:pt idx="352">
                  <c:v>485</c:v>
                </c:pt>
                <c:pt idx="353">
                  <c:v>485</c:v>
                </c:pt>
                <c:pt idx="354">
                  <c:v>485</c:v>
                </c:pt>
                <c:pt idx="355">
                  <c:v>490</c:v>
                </c:pt>
                <c:pt idx="356">
                  <c:v>490</c:v>
                </c:pt>
                <c:pt idx="357">
                  <c:v>490</c:v>
                </c:pt>
                <c:pt idx="358">
                  <c:v>495</c:v>
                </c:pt>
                <c:pt idx="359">
                  <c:v>495</c:v>
                </c:pt>
                <c:pt idx="360">
                  <c:v>495</c:v>
                </c:pt>
                <c:pt idx="361">
                  <c:v>500</c:v>
                </c:pt>
                <c:pt idx="362">
                  <c:v>500</c:v>
                </c:pt>
                <c:pt idx="363">
                  <c:v>500</c:v>
                </c:pt>
                <c:pt idx="364">
                  <c:v>505</c:v>
                </c:pt>
                <c:pt idx="365">
                  <c:v>505</c:v>
                </c:pt>
                <c:pt idx="366">
                  <c:v>505</c:v>
                </c:pt>
                <c:pt idx="367">
                  <c:v>510</c:v>
                </c:pt>
                <c:pt idx="368">
                  <c:v>510</c:v>
                </c:pt>
                <c:pt idx="369">
                  <c:v>510</c:v>
                </c:pt>
                <c:pt idx="370">
                  <c:v>515</c:v>
                </c:pt>
                <c:pt idx="371">
                  <c:v>515</c:v>
                </c:pt>
                <c:pt idx="372">
                  <c:v>515</c:v>
                </c:pt>
                <c:pt idx="373">
                  <c:v>520</c:v>
                </c:pt>
                <c:pt idx="374">
                  <c:v>520</c:v>
                </c:pt>
                <c:pt idx="375">
                  <c:v>520</c:v>
                </c:pt>
                <c:pt idx="376">
                  <c:v>525</c:v>
                </c:pt>
                <c:pt idx="377">
                  <c:v>525</c:v>
                </c:pt>
                <c:pt idx="378">
                  <c:v>525</c:v>
                </c:pt>
                <c:pt idx="379">
                  <c:v>530</c:v>
                </c:pt>
                <c:pt idx="380">
                  <c:v>530</c:v>
                </c:pt>
                <c:pt idx="381">
                  <c:v>530</c:v>
                </c:pt>
                <c:pt idx="382">
                  <c:v>535</c:v>
                </c:pt>
                <c:pt idx="383">
                  <c:v>535</c:v>
                </c:pt>
                <c:pt idx="384">
                  <c:v>535</c:v>
                </c:pt>
                <c:pt idx="385">
                  <c:v>540</c:v>
                </c:pt>
                <c:pt idx="386">
                  <c:v>540</c:v>
                </c:pt>
                <c:pt idx="387">
                  <c:v>540</c:v>
                </c:pt>
                <c:pt idx="388">
                  <c:v>545</c:v>
                </c:pt>
                <c:pt idx="389">
                  <c:v>545</c:v>
                </c:pt>
                <c:pt idx="390">
                  <c:v>545</c:v>
                </c:pt>
                <c:pt idx="391">
                  <c:v>550</c:v>
                </c:pt>
                <c:pt idx="392">
                  <c:v>550</c:v>
                </c:pt>
                <c:pt idx="393">
                  <c:v>550</c:v>
                </c:pt>
                <c:pt idx="394">
                  <c:v>555</c:v>
                </c:pt>
                <c:pt idx="395">
                  <c:v>555</c:v>
                </c:pt>
                <c:pt idx="396">
                  <c:v>555</c:v>
                </c:pt>
                <c:pt idx="397">
                  <c:v>560</c:v>
                </c:pt>
                <c:pt idx="398">
                  <c:v>560</c:v>
                </c:pt>
                <c:pt idx="399">
                  <c:v>560</c:v>
                </c:pt>
                <c:pt idx="400">
                  <c:v>565</c:v>
                </c:pt>
                <c:pt idx="401">
                  <c:v>565</c:v>
                </c:pt>
                <c:pt idx="402">
                  <c:v>565</c:v>
                </c:pt>
                <c:pt idx="403">
                  <c:v>570</c:v>
                </c:pt>
                <c:pt idx="404">
                  <c:v>570</c:v>
                </c:pt>
                <c:pt idx="405">
                  <c:v>570</c:v>
                </c:pt>
                <c:pt idx="406">
                  <c:v>575</c:v>
                </c:pt>
                <c:pt idx="407">
                  <c:v>575</c:v>
                </c:pt>
                <c:pt idx="408">
                  <c:v>575</c:v>
                </c:pt>
                <c:pt idx="409">
                  <c:v>580</c:v>
                </c:pt>
                <c:pt idx="410">
                  <c:v>580</c:v>
                </c:pt>
                <c:pt idx="411">
                  <c:v>580</c:v>
                </c:pt>
                <c:pt idx="412">
                  <c:v>585</c:v>
                </c:pt>
                <c:pt idx="413">
                  <c:v>585</c:v>
                </c:pt>
                <c:pt idx="414">
                  <c:v>585</c:v>
                </c:pt>
                <c:pt idx="415">
                  <c:v>590</c:v>
                </c:pt>
                <c:pt idx="416">
                  <c:v>590</c:v>
                </c:pt>
                <c:pt idx="417">
                  <c:v>590</c:v>
                </c:pt>
                <c:pt idx="418">
                  <c:v>595</c:v>
                </c:pt>
                <c:pt idx="419">
                  <c:v>595</c:v>
                </c:pt>
                <c:pt idx="420">
                  <c:v>595</c:v>
                </c:pt>
                <c:pt idx="421">
                  <c:v>600</c:v>
                </c:pt>
                <c:pt idx="422">
                  <c:v>600</c:v>
                </c:pt>
                <c:pt idx="423">
                  <c:v>600</c:v>
                </c:pt>
                <c:pt idx="424">
                  <c:v>605</c:v>
                </c:pt>
                <c:pt idx="425">
                  <c:v>605</c:v>
                </c:pt>
                <c:pt idx="426">
                  <c:v>605</c:v>
                </c:pt>
                <c:pt idx="427">
                  <c:v>610</c:v>
                </c:pt>
                <c:pt idx="428">
                  <c:v>610</c:v>
                </c:pt>
                <c:pt idx="429">
                  <c:v>610</c:v>
                </c:pt>
                <c:pt idx="430">
                  <c:v>615</c:v>
                </c:pt>
                <c:pt idx="431">
                  <c:v>615</c:v>
                </c:pt>
                <c:pt idx="432">
                  <c:v>615</c:v>
                </c:pt>
                <c:pt idx="433">
                  <c:v>620</c:v>
                </c:pt>
                <c:pt idx="434">
                  <c:v>620</c:v>
                </c:pt>
                <c:pt idx="435">
                  <c:v>620</c:v>
                </c:pt>
                <c:pt idx="436">
                  <c:v>625</c:v>
                </c:pt>
                <c:pt idx="437">
                  <c:v>625</c:v>
                </c:pt>
                <c:pt idx="438">
                  <c:v>625</c:v>
                </c:pt>
                <c:pt idx="439">
                  <c:v>630</c:v>
                </c:pt>
                <c:pt idx="440">
                  <c:v>630</c:v>
                </c:pt>
                <c:pt idx="441">
                  <c:v>630</c:v>
                </c:pt>
                <c:pt idx="442">
                  <c:v>635</c:v>
                </c:pt>
                <c:pt idx="443">
                  <c:v>635</c:v>
                </c:pt>
                <c:pt idx="444">
                  <c:v>635</c:v>
                </c:pt>
                <c:pt idx="445">
                  <c:v>640</c:v>
                </c:pt>
                <c:pt idx="446">
                  <c:v>640</c:v>
                </c:pt>
                <c:pt idx="447">
                  <c:v>640</c:v>
                </c:pt>
                <c:pt idx="448">
                  <c:v>645</c:v>
                </c:pt>
                <c:pt idx="449">
                  <c:v>645</c:v>
                </c:pt>
                <c:pt idx="450">
                  <c:v>645</c:v>
                </c:pt>
                <c:pt idx="451">
                  <c:v>650</c:v>
                </c:pt>
                <c:pt idx="452">
                  <c:v>650</c:v>
                </c:pt>
                <c:pt idx="453">
                  <c:v>650</c:v>
                </c:pt>
                <c:pt idx="454">
                  <c:v>655</c:v>
                </c:pt>
                <c:pt idx="455">
                  <c:v>655</c:v>
                </c:pt>
                <c:pt idx="456">
                  <c:v>655</c:v>
                </c:pt>
                <c:pt idx="457">
                  <c:v>660</c:v>
                </c:pt>
                <c:pt idx="458">
                  <c:v>660</c:v>
                </c:pt>
                <c:pt idx="459">
                  <c:v>660</c:v>
                </c:pt>
                <c:pt idx="460">
                  <c:v>665</c:v>
                </c:pt>
                <c:pt idx="461">
                  <c:v>665</c:v>
                </c:pt>
                <c:pt idx="462">
                  <c:v>665</c:v>
                </c:pt>
                <c:pt idx="463">
                  <c:v>670</c:v>
                </c:pt>
                <c:pt idx="464">
                  <c:v>670</c:v>
                </c:pt>
                <c:pt idx="465">
                  <c:v>670</c:v>
                </c:pt>
                <c:pt idx="466">
                  <c:v>675</c:v>
                </c:pt>
                <c:pt idx="467">
                  <c:v>675</c:v>
                </c:pt>
                <c:pt idx="468">
                  <c:v>675</c:v>
                </c:pt>
                <c:pt idx="469">
                  <c:v>680</c:v>
                </c:pt>
                <c:pt idx="470">
                  <c:v>680</c:v>
                </c:pt>
                <c:pt idx="471">
                  <c:v>680</c:v>
                </c:pt>
                <c:pt idx="472">
                  <c:v>685</c:v>
                </c:pt>
                <c:pt idx="473">
                  <c:v>685</c:v>
                </c:pt>
                <c:pt idx="474">
                  <c:v>685</c:v>
                </c:pt>
                <c:pt idx="475">
                  <c:v>690</c:v>
                </c:pt>
                <c:pt idx="476">
                  <c:v>690</c:v>
                </c:pt>
                <c:pt idx="477">
                  <c:v>690</c:v>
                </c:pt>
                <c:pt idx="478">
                  <c:v>695</c:v>
                </c:pt>
                <c:pt idx="479">
                  <c:v>695</c:v>
                </c:pt>
                <c:pt idx="480">
                  <c:v>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1D-4C74-B989-F97ECD519C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4116592"/>
        <c:axId val="1824223424"/>
      </c:lineChart>
      <c:catAx>
        <c:axId val="1564116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24223424"/>
        <c:crosses val="autoZero"/>
        <c:auto val="1"/>
        <c:lblAlgn val="ctr"/>
        <c:lblOffset val="100"/>
        <c:noMultiLvlLbl val="0"/>
      </c:catAx>
      <c:valAx>
        <c:axId val="182422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6411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 Higher Stock Value ($)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Stocks!$H$3</c:f>
              <c:strCache>
                <c:ptCount val="1"/>
                <c:pt idx="0">
                  <c:v> Stock Value(H) ($)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Stocks!$C$4:$C$304</c:f>
              <c:numCache>
                <c:formatCode>General</c:formatCode>
                <c:ptCount val="3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</c:numCache>
            </c:numRef>
          </c:cat>
          <c:val>
            <c:numRef>
              <c:f>Stocks!$H$5:$H$304</c:f>
              <c:numCache>
                <c:formatCode>_("$"* #,##0.00_);_("$"* \(#,##0.00\);_("$"* "-"??_);_(@_)</c:formatCode>
                <c:ptCount val="300"/>
                <c:pt idx="0">
                  <c:v>101</c:v>
                </c:pt>
                <c:pt idx="1">
                  <c:v>203.01</c:v>
                </c:pt>
                <c:pt idx="2">
                  <c:v>306.0401</c:v>
                </c:pt>
                <c:pt idx="3">
                  <c:v>410.10050100000001</c:v>
                </c:pt>
                <c:pt idx="4">
                  <c:v>515.20150601</c:v>
                </c:pt>
                <c:pt idx="5">
                  <c:v>621.35352107009999</c:v>
                </c:pt>
                <c:pt idx="6">
                  <c:v>728.56705628080101</c:v>
                </c:pt>
                <c:pt idx="7">
                  <c:v>836.85272684360905</c:v>
                </c:pt>
                <c:pt idx="8">
                  <c:v>946.22125411204513</c:v>
                </c:pt>
                <c:pt idx="9">
                  <c:v>1056.6834666531656</c:v>
                </c:pt>
                <c:pt idx="10">
                  <c:v>1168.2503013196972</c:v>
                </c:pt>
                <c:pt idx="11">
                  <c:v>1280.9328043328942</c:v>
                </c:pt>
                <c:pt idx="12">
                  <c:v>1394.7421323762233</c:v>
                </c:pt>
                <c:pt idx="13">
                  <c:v>1509.6895536999855</c:v>
                </c:pt>
                <c:pt idx="14">
                  <c:v>1625.7864492369854</c:v>
                </c:pt>
                <c:pt idx="15">
                  <c:v>1743.0443137293553</c:v>
                </c:pt>
                <c:pt idx="16">
                  <c:v>1861.4747568666489</c:v>
                </c:pt>
                <c:pt idx="17">
                  <c:v>1981.0895044353153</c:v>
                </c:pt>
                <c:pt idx="18">
                  <c:v>2101.900399479669</c:v>
                </c:pt>
                <c:pt idx="19">
                  <c:v>2223.9194034744655</c:v>
                </c:pt>
                <c:pt idx="20">
                  <c:v>2347.1585975092103</c:v>
                </c:pt>
                <c:pt idx="21">
                  <c:v>2471.6301834843025</c:v>
                </c:pt>
                <c:pt idx="22">
                  <c:v>2597.3464853191454</c:v>
                </c:pt>
                <c:pt idx="23">
                  <c:v>2724.319950172337</c:v>
                </c:pt>
                <c:pt idx="24">
                  <c:v>2852.5631496740602</c:v>
                </c:pt>
                <c:pt idx="25">
                  <c:v>2982.0887811708008</c:v>
                </c:pt>
                <c:pt idx="26">
                  <c:v>3112.9096689825087</c:v>
                </c:pt>
                <c:pt idx="27">
                  <c:v>3245.0387656723337</c:v>
                </c:pt>
                <c:pt idx="28">
                  <c:v>3378.489153329057</c:v>
                </c:pt>
                <c:pt idx="29">
                  <c:v>3513.2740448623476</c:v>
                </c:pt>
                <c:pt idx="30">
                  <c:v>3649.4067853109714</c:v>
                </c:pt>
                <c:pt idx="31">
                  <c:v>3786.9008531640811</c:v>
                </c:pt>
                <c:pt idx="32">
                  <c:v>3925.7698616957218</c:v>
                </c:pt>
                <c:pt idx="33">
                  <c:v>4066.0275603126793</c:v>
                </c:pt>
                <c:pt idx="34">
                  <c:v>4207.6878359158063</c:v>
                </c:pt>
                <c:pt idx="35">
                  <c:v>4350.7647142749647</c:v>
                </c:pt>
                <c:pt idx="36">
                  <c:v>4495.2723614177148</c:v>
                </c:pt>
                <c:pt idx="37">
                  <c:v>4641.2250850318924</c:v>
                </c:pt>
                <c:pt idx="38">
                  <c:v>4788.6373358822111</c:v>
                </c:pt>
                <c:pt idx="39">
                  <c:v>4937.5237092410334</c:v>
                </c:pt>
                <c:pt idx="40">
                  <c:v>5087.8989463334437</c:v>
                </c:pt>
                <c:pt idx="41">
                  <c:v>5239.7779357967784</c:v>
                </c:pt>
                <c:pt idx="42">
                  <c:v>5393.1757151547463</c:v>
                </c:pt>
                <c:pt idx="43">
                  <c:v>5548.1074723062939</c:v>
                </c:pt>
                <c:pt idx="44">
                  <c:v>5704.588547029357</c:v>
                </c:pt>
                <c:pt idx="45">
                  <c:v>5862.6344324996508</c:v>
                </c:pt>
                <c:pt idx="46">
                  <c:v>6022.2607768246471</c:v>
                </c:pt>
                <c:pt idx="47">
                  <c:v>6183.4833845928933</c:v>
                </c:pt>
                <c:pt idx="48">
                  <c:v>6346.3182184388224</c:v>
                </c:pt>
                <c:pt idx="49">
                  <c:v>6510.7814006232111</c:v>
                </c:pt>
                <c:pt idx="50">
                  <c:v>6676.8892146294429</c:v>
                </c:pt>
                <c:pt idx="51">
                  <c:v>6844.658106775737</c:v>
                </c:pt>
                <c:pt idx="52">
                  <c:v>7014.1046878434945</c:v>
                </c:pt>
                <c:pt idx="53">
                  <c:v>7185.2457347219297</c:v>
                </c:pt>
                <c:pt idx="54">
                  <c:v>7358.0981920691493</c:v>
                </c:pt>
                <c:pt idx="55">
                  <c:v>7532.6791739898408</c:v>
                </c:pt>
                <c:pt idx="56">
                  <c:v>7709.0059657297397</c:v>
                </c:pt>
                <c:pt idx="57">
                  <c:v>7887.0960253870371</c:v>
                </c:pt>
                <c:pt idx="58">
                  <c:v>8066.9669856409073</c:v>
                </c:pt>
                <c:pt idx="59">
                  <c:v>8349.6366554973156</c:v>
                </c:pt>
                <c:pt idx="60">
                  <c:v>8635.1330220522887</c:v>
                </c:pt>
                <c:pt idx="61">
                  <c:v>8923.4843522728115</c:v>
                </c:pt>
                <c:pt idx="62">
                  <c:v>9214.7191957955401</c:v>
                </c:pt>
                <c:pt idx="63">
                  <c:v>9508.8663877534964</c:v>
                </c:pt>
                <c:pt idx="64">
                  <c:v>9805.9550516310319</c:v>
                </c:pt>
                <c:pt idx="65">
                  <c:v>10106.014602147343</c:v>
                </c:pt>
                <c:pt idx="66">
                  <c:v>10409.074748168816</c:v>
                </c:pt>
                <c:pt idx="67">
                  <c:v>10715.165495650504</c:v>
                </c:pt>
                <c:pt idx="68">
                  <c:v>11024.31715060701</c:v>
                </c:pt>
                <c:pt idx="69">
                  <c:v>11336.56032211308</c:v>
                </c:pt>
                <c:pt idx="70">
                  <c:v>11651.925925334212</c:v>
                </c:pt>
                <c:pt idx="71">
                  <c:v>11970.445184587554</c:v>
                </c:pt>
                <c:pt idx="72">
                  <c:v>12292.149636433429</c:v>
                </c:pt>
                <c:pt idx="73">
                  <c:v>12617.071132797762</c:v>
                </c:pt>
                <c:pt idx="74">
                  <c:v>12945.24184412574</c:v>
                </c:pt>
                <c:pt idx="75">
                  <c:v>13276.694262566996</c:v>
                </c:pt>
                <c:pt idx="76">
                  <c:v>13611.461205192667</c:v>
                </c:pt>
                <c:pt idx="77">
                  <c:v>13949.575817244593</c:v>
                </c:pt>
                <c:pt idx="78">
                  <c:v>14291.07157541704</c:v>
                </c:pt>
                <c:pt idx="79">
                  <c:v>14635.982291171211</c:v>
                </c:pt>
                <c:pt idx="80">
                  <c:v>14984.342114082923</c:v>
                </c:pt>
                <c:pt idx="81">
                  <c:v>15336.185535223753</c:v>
                </c:pt>
                <c:pt idx="82">
                  <c:v>15691.54739057599</c:v>
                </c:pt>
                <c:pt idx="83">
                  <c:v>16050.462864481749</c:v>
                </c:pt>
                <c:pt idx="84">
                  <c:v>16412.967493126565</c:v>
                </c:pt>
                <c:pt idx="85">
                  <c:v>16779.09716805783</c:v>
                </c:pt>
                <c:pt idx="86">
                  <c:v>17148.888139738407</c:v>
                </c:pt>
                <c:pt idx="87">
                  <c:v>17522.377021135791</c:v>
                </c:pt>
                <c:pt idx="88">
                  <c:v>17899.600791347151</c:v>
                </c:pt>
                <c:pt idx="89">
                  <c:v>18280.596799260624</c:v>
                </c:pt>
                <c:pt idx="90">
                  <c:v>18665.402767253232</c:v>
                </c:pt>
                <c:pt idx="91">
                  <c:v>19054.056794925764</c:v>
                </c:pt>
                <c:pt idx="92">
                  <c:v>19446.597362875022</c:v>
                </c:pt>
                <c:pt idx="93">
                  <c:v>19843.063336503772</c:v>
                </c:pt>
                <c:pt idx="94">
                  <c:v>20243.49396986881</c:v>
                </c:pt>
                <c:pt idx="95">
                  <c:v>20647.928909567498</c:v>
                </c:pt>
                <c:pt idx="96">
                  <c:v>21056.408198663172</c:v>
                </c:pt>
                <c:pt idx="97">
                  <c:v>21468.972280649803</c:v>
                </c:pt>
                <c:pt idx="98">
                  <c:v>21885.662003456302</c:v>
                </c:pt>
                <c:pt idx="99">
                  <c:v>22306.518623490865</c:v>
                </c:pt>
                <c:pt idx="100">
                  <c:v>22731.583809725773</c:v>
                </c:pt>
                <c:pt idx="101">
                  <c:v>23160.899647823029</c:v>
                </c:pt>
                <c:pt idx="102">
                  <c:v>23594.508644301259</c:v>
                </c:pt>
                <c:pt idx="103">
                  <c:v>24032.453730744273</c:v>
                </c:pt>
                <c:pt idx="104">
                  <c:v>24474.778268051716</c:v>
                </c:pt>
                <c:pt idx="105">
                  <c:v>24921.526050732235</c:v>
                </c:pt>
                <c:pt idx="106">
                  <c:v>25372.741311239559</c:v>
                </c:pt>
                <c:pt idx="107">
                  <c:v>25828.468724351955</c:v>
                </c:pt>
                <c:pt idx="108">
                  <c:v>26288.753411595473</c:v>
                </c:pt>
                <c:pt idx="109">
                  <c:v>26753.640945711428</c:v>
                </c:pt>
                <c:pt idx="110">
                  <c:v>27223.177355168544</c:v>
                </c:pt>
                <c:pt idx="111">
                  <c:v>27697.409128720228</c:v>
                </c:pt>
                <c:pt idx="112">
                  <c:v>28176.383220007432</c:v>
                </c:pt>
                <c:pt idx="113">
                  <c:v>28660.147052207507</c:v>
                </c:pt>
                <c:pt idx="114">
                  <c:v>29148.748522729584</c:v>
                </c:pt>
                <c:pt idx="115">
                  <c:v>29642.236007956879</c:v>
                </c:pt>
                <c:pt idx="116">
                  <c:v>30140.658368036449</c:v>
                </c:pt>
                <c:pt idx="117">
                  <c:v>30644.064951716813</c:v>
                </c:pt>
                <c:pt idx="118">
                  <c:v>31152.505601233981</c:v>
                </c:pt>
                <c:pt idx="119">
                  <c:v>31038.980545221642</c:v>
                </c:pt>
                <c:pt idx="120">
                  <c:v>30926.590739769425</c:v>
                </c:pt>
                <c:pt idx="121">
                  <c:v>30815.324832371731</c:v>
                </c:pt>
                <c:pt idx="122">
                  <c:v>30705.171584048014</c:v>
                </c:pt>
                <c:pt idx="123">
                  <c:v>30596.119868207534</c:v>
                </c:pt>
                <c:pt idx="124">
                  <c:v>30488.158669525459</c:v>
                </c:pt>
                <c:pt idx="125">
                  <c:v>30381.277082830205</c:v>
                </c:pt>
                <c:pt idx="126">
                  <c:v>30275.464312001903</c:v>
                </c:pt>
                <c:pt idx="127">
                  <c:v>30170.709668881882</c:v>
                </c:pt>
                <c:pt idx="128">
                  <c:v>30067.002572193061</c:v>
                </c:pt>
                <c:pt idx="129">
                  <c:v>29964.332546471131</c:v>
                </c:pt>
                <c:pt idx="130">
                  <c:v>29862.689221006418</c:v>
                </c:pt>
                <c:pt idx="131">
                  <c:v>30363.316113216482</c:v>
                </c:pt>
                <c:pt idx="132">
                  <c:v>30868.949274348648</c:v>
                </c:pt>
                <c:pt idx="133">
                  <c:v>31379.638767092136</c:v>
                </c:pt>
                <c:pt idx="134">
                  <c:v>31895.435154763058</c:v>
                </c:pt>
                <c:pt idx="135">
                  <c:v>32416.38950631069</c:v>
                </c:pt>
                <c:pt idx="136">
                  <c:v>32942.5534013738</c:v>
                </c:pt>
                <c:pt idx="137">
                  <c:v>33473.978935387539</c:v>
                </c:pt>
                <c:pt idx="138">
                  <c:v>34010.718724741411</c:v>
                </c:pt>
                <c:pt idx="139">
                  <c:v>34552.825911988824</c:v>
                </c:pt>
                <c:pt idx="140">
                  <c:v>35100.354171108716</c:v>
                </c:pt>
                <c:pt idx="141">
                  <c:v>35653.357712819801</c:v>
                </c:pt>
                <c:pt idx="142">
                  <c:v>36211.891289947998</c:v>
                </c:pt>
                <c:pt idx="143">
                  <c:v>36776.010202847479</c:v>
                </c:pt>
                <c:pt idx="144">
                  <c:v>37345.770304875958</c:v>
                </c:pt>
                <c:pt idx="145">
                  <c:v>37921.228007924721</c:v>
                </c:pt>
                <c:pt idx="146">
                  <c:v>38502.440288003971</c:v>
                </c:pt>
                <c:pt idx="147">
                  <c:v>39089.464690884008</c:v>
                </c:pt>
                <c:pt idx="148">
                  <c:v>39682.359337792848</c:v>
                </c:pt>
                <c:pt idx="149">
                  <c:v>40281.182931170777</c:v>
                </c:pt>
                <c:pt idx="150">
                  <c:v>40885.994760482485</c:v>
                </c:pt>
                <c:pt idx="151">
                  <c:v>41496.85470808731</c:v>
                </c:pt>
                <c:pt idx="152">
                  <c:v>42113.823255168187</c:v>
                </c:pt>
                <c:pt idx="153">
                  <c:v>42736.961487719869</c:v>
                </c:pt>
                <c:pt idx="154">
                  <c:v>43366.331102597069</c:v>
                </c:pt>
                <c:pt idx="155">
                  <c:v>44001.994413623041</c:v>
                </c:pt>
                <c:pt idx="156">
                  <c:v>44644.014357759268</c:v>
                </c:pt>
                <c:pt idx="157">
                  <c:v>45292.454501336862</c:v>
                </c:pt>
                <c:pt idx="158">
                  <c:v>45947.37904635023</c:v>
                </c:pt>
                <c:pt idx="159">
                  <c:v>46608.852836813734</c:v>
                </c:pt>
                <c:pt idx="160">
                  <c:v>47276.941365181869</c:v>
                </c:pt>
                <c:pt idx="161">
                  <c:v>47951.710778833687</c:v>
                </c:pt>
                <c:pt idx="162">
                  <c:v>48633.227886622022</c:v>
                </c:pt>
                <c:pt idx="163">
                  <c:v>49321.560165488241</c:v>
                </c:pt>
                <c:pt idx="164">
                  <c:v>50016.775767143125</c:v>
                </c:pt>
                <c:pt idx="165">
                  <c:v>50718.943524814553</c:v>
                </c:pt>
                <c:pt idx="166">
                  <c:v>51428.1329600627</c:v>
                </c:pt>
                <c:pt idx="167">
                  <c:v>52144.414289663328</c:v>
                </c:pt>
                <c:pt idx="168">
                  <c:v>52867.858432559959</c:v>
                </c:pt>
                <c:pt idx="169">
                  <c:v>53598.537016885559</c:v>
                </c:pt>
                <c:pt idx="170">
                  <c:v>54336.522387054414</c:v>
                </c:pt>
                <c:pt idx="171">
                  <c:v>55081.887610924961</c:v>
                </c:pt>
                <c:pt idx="172">
                  <c:v>55834.706487034215</c:v>
                </c:pt>
                <c:pt idx="173">
                  <c:v>56595.053551904559</c:v>
                </c:pt>
                <c:pt idx="174">
                  <c:v>57363.004087423607</c:v>
                </c:pt>
                <c:pt idx="175">
                  <c:v>58138.634128297846</c:v>
                </c:pt>
                <c:pt idx="176">
                  <c:v>58922.020469580828</c:v>
                </c:pt>
                <c:pt idx="177">
                  <c:v>59713.24067427664</c:v>
                </c:pt>
                <c:pt idx="178">
                  <c:v>60512.37308101941</c:v>
                </c:pt>
                <c:pt idx="179">
                  <c:v>59498.125619399019</c:v>
                </c:pt>
                <c:pt idx="180">
                  <c:v>58504.163107011038</c:v>
                </c:pt>
                <c:pt idx="181">
                  <c:v>57530.079844870816</c:v>
                </c:pt>
                <c:pt idx="182">
                  <c:v>56575.478247973399</c:v>
                </c:pt>
                <c:pt idx="183">
                  <c:v>55639.968683013933</c:v>
                </c:pt>
                <c:pt idx="184">
                  <c:v>54723.169309353652</c:v>
                </c:pt>
                <c:pt idx="185">
                  <c:v>53824.705923166577</c:v>
                </c:pt>
                <c:pt idx="186">
                  <c:v>52944.211804703242</c:v>
                </c:pt>
                <c:pt idx="187">
                  <c:v>52081.327568609173</c:v>
                </c:pt>
                <c:pt idx="188">
                  <c:v>51235.701017236992</c:v>
                </c:pt>
                <c:pt idx="189">
                  <c:v>50406.98699689225</c:v>
                </c:pt>
                <c:pt idx="190">
                  <c:v>49594.847256954403</c:v>
                </c:pt>
                <c:pt idx="191">
                  <c:v>50790.74420209349</c:v>
                </c:pt>
                <c:pt idx="192">
                  <c:v>52010.559086135363</c:v>
                </c:pt>
                <c:pt idx="193">
                  <c:v>53254.770267858068</c:v>
                </c:pt>
                <c:pt idx="194">
                  <c:v>54523.86567321523</c:v>
                </c:pt>
                <c:pt idx="195">
                  <c:v>55818.342986679534</c:v>
                </c:pt>
                <c:pt idx="196">
                  <c:v>57138.709846413127</c:v>
                </c:pt>
                <c:pt idx="197">
                  <c:v>58485.484043341392</c:v>
                </c:pt>
                <c:pt idx="198">
                  <c:v>59859.19372420822</c:v>
                </c:pt>
                <c:pt idx="199">
                  <c:v>61260.377598692387</c:v>
                </c:pt>
                <c:pt idx="200">
                  <c:v>62689.585150666237</c:v>
                </c:pt>
                <c:pt idx="201">
                  <c:v>64147.376853679561</c:v>
                </c:pt>
                <c:pt idx="202">
                  <c:v>65634.324390753158</c:v>
                </c:pt>
                <c:pt idx="203">
                  <c:v>67151.010878568224</c:v>
                </c:pt>
                <c:pt idx="204">
                  <c:v>68698.031096139588</c:v>
                </c:pt>
                <c:pt idx="205">
                  <c:v>70275.991718062374</c:v>
                </c:pt>
                <c:pt idx="206">
                  <c:v>71885.511552423617</c:v>
                </c:pt>
                <c:pt idx="207">
                  <c:v>73527.221783472094</c:v>
                </c:pt>
                <c:pt idx="208">
                  <c:v>75201.766219141544</c:v>
                </c:pt>
                <c:pt idx="209">
                  <c:v>76909.801543524372</c:v>
                </c:pt>
                <c:pt idx="210">
                  <c:v>78651.99757439486</c:v>
                </c:pt>
                <c:pt idx="211">
                  <c:v>80429.037525882755</c:v>
                </c:pt>
                <c:pt idx="212">
                  <c:v>82241.618276400419</c:v>
                </c:pt>
                <c:pt idx="213">
                  <c:v>84090.45064192843</c:v>
                </c:pt>
                <c:pt idx="214">
                  <c:v>85976.259654766996</c:v>
                </c:pt>
                <c:pt idx="215">
                  <c:v>87899.784847862335</c:v>
                </c:pt>
                <c:pt idx="216">
                  <c:v>89861.780544819587</c:v>
                </c:pt>
                <c:pt idx="217">
                  <c:v>91863.016155715974</c:v>
                </c:pt>
                <c:pt idx="218">
                  <c:v>93904.276478830288</c:v>
                </c:pt>
                <c:pt idx="219">
                  <c:v>95986.362008406897</c:v>
                </c:pt>
                <c:pt idx="220">
                  <c:v>98110.089248575037</c:v>
                </c:pt>
                <c:pt idx="221">
                  <c:v>100276.29103354654</c:v>
                </c:pt>
                <c:pt idx="222">
                  <c:v>102485.81685421747</c:v>
                </c:pt>
                <c:pt idx="223">
                  <c:v>104739.53319130182</c:v>
                </c:pt>
                <c:pt idx="224">
                  <c:v>107038.32385512785</c:v>
                </c:pt>
                <c:pt idx="225">
                  <c:v>109383.09033223041</c:v>
                </c:pt>
                <c:pt idx="226">
                  <c:v>111774.75213887502</c:v>
                </c:pt>
                <c:pt idx="227">
                  <c:v>114214.24718165252</c:v>
                </c:pt>
                <c:pt idx="228">
                  <c:v>116702.53212528558</c:v>
                </c:pt>
                <c:pt idx="229">
                  <c:v>119240.58276779129</c:v>
                </c:pt>
                <c:pt idx="230">
                  <c:v>121829.39442314711</c:v>
                </c:pt>
                <c:pt idx="231">
                  <c:v>124469.98231161006</c:v>
                </c:pt>
                <c:pt idx="232">
                  <c:v>127163.38195784227</c:v>
                </c:pt>
                <c:pt idx="233">
                  <c:v>129910.64959699912</c:v>
                </c:pt>
                <c:pt idx="234">
                  <c:v>132712.86258893911</c:v>
                </c:pt>
                <c:pt idx="235">
                  <c:v>135571.1198407179</c:v>
                </c:pt>
                <c:pt idx="236">
                  <c:v>138486.54223753227</c:v>
                </c:pt>
                <c:pt idx="237">
                  <c:v>141460.27308228292</c:v>
                </c:pt>
                <c:pt idx="238">
                  <c:v>144493.47854392859</c:v>
                </c:pt>
                <c:pt idx="239">
                  <c:v>137410.46488981444</c:v>
                </c:pt>
                <c:pt idx="240">
                  <c:v>140352.67418761074</c:v>
                </c:pt>
                <c:pt idx="241">
                  <c:v>133482.15094312001</c:v>
                </c:pt>
                <c:pt idx="242">
                  <c:v>136336.09396198241</c:v>
                </c:pt>
                <c:pt idx="243">
                  <c:v>129671.6864148264</c:v>
                </c:pt>
                <c:pt idx="244">
                  <c:v>132440.01114312292</c:v>
                </c:pt>
                <c:pt idx="245">
                  <c:v>125975.5358223816</c:v>
                </c:pt>
                <c:pt idx="246">
                  <c:v>128660.81080882922</c:v>
                </c:pt>
                <c:pt idx="247">
                  <c:v>122390.26974771015</c:v>
                </c:pt>
                <c:pt idx="248">
                  <c:v>124994.98648456435</c:v>
                </c:pt>
                <c:pt idx="249">
                  <c:v>118912.56165527884</c:v>
                </c:pt>
                <c:pt idx="250">
                  <c:v>121439.13689002741</c:v>
                </c:pt>
                <c:pt idx="251">
                  <c:v>128950.83607910128</c:v>
                </c:pt>
                <c:pt idx="252">
                  <c:v>122685.93850493721</c:v>
                </c:pt>
                <c:pt idx="253">
                  <c:v>125288.31099672824</c:v>
                </c:pt>
                <c:pt idx="254">
                  <c:v>133025.36116147431</c:v>
                </c:pt>
                <c:pt idx="255">
                  <c:v>126572.51666008533</c:v>
                </c:pt>
                <c:pt idx="256">
                  <c:v>129252.96032663008</c:v>
                </c:pt>
                <c:pt idx="257">
                  <c:v>137222.12199631854</c:v>
                </c:pt>
                <c:pt idx="258">
                  <c:v>130575.69215988788</c:v>
                </c:pt>
                <c:pt idx="259">
                  <c:v>133336.54913642898</c:v>
                </c:pt>
                <c:pt idx="260">
                  <c:v>141544.78565620811</c:v>
                </c:pt>
                <c:pt idx="261">
                  <c:v>134698.96292468451</c:v>
                </c:pt>
                <c:pt idx="262">
                  <c:v>137542.64561052184</c:v>
                </c:pt>
                <c:pt idx="263">
                  <c:v>145997.12922589437</c:v>
                </c:pt>
                <c:pt idx="264">
                  <c:v>138945.93181242506</c:v>
                </c:pt>
                <c:pt idx="265">
                  <c:v>141874.92497883749</c:v>
                </c:pt>
                <c:pt idx="266">
                  <c:v>150583.04310267122</c:v>
                </c:pt>
                <c:pt idx="267">
                  <c:v>143320.30976679781</c:v>
                </c:pt>
                <c:pt idx="268">
                  <c:v>146337.17272820263</c:v>
                </c:pt>
                <c:pt idx="269">
                  <c:v>155306.53439575137</c:v>
                </c:pt>
                <c:pt idx="270">
                  <c:v>147825.91905980176</c:v>
                </c:pt>
                <c:pt idx="271">
                  <c:v>150933.2879100487</c:v>
                </c:pt>
                <c:pt idx="272">
                  <c:v>160171.7304276239</c:v>
                </c:pt>
                <c:pt idx="273">
                  <c:v>152466.69663159581</c:v>
                </c:pt>
                <c:pt idx="274">
                  <c:v>155667.28654735017</c:v>
                </c:pt>
                <c:pt idx="275">
                  <c:v>165182.88234045263</c:v>
                </c:pt>
                <c:pt idx="276">
                  <c:v>157246.69753054369</c:v>
                </c:pt>
                <c:pt idx="277">
                  <c:v>160543.30514377067</c:v>
                </c:pt>
                <c:pt idx="278">
                  <c:v>170344.36881066623</c:v>
                </c:pt>
                <c:pt idx="279">
                  <c:v>162170.09845646002</c:v>
                </c:pt>
                <c:pt idx="280">
                  <c:v>165565.60429808381</c:v>
                </c:pt>
                <c:pt idx="281">
                  <c:v>175660.69987498623</c:v>
                </c:pt>
                <c:pt idx="282">
                  <c:v>167241.20141015382</c:v>
                </c:pt>
                <c:pt idx="283">
                  <c:v>170738.57242702632</c:v>
                </c:pt>
                <c:pt idx="284">
                  <c:v>181136.52087123581</c:v>
                </c:pt>
                <c:pt idx="285">
                  <c:v>172464.43745245843</c:v>
                </c:pt>
                <c:pt idx="286">
                  <c:v>176066.7295998371</c:v>
                </c:pt>
                <c:pt idx="287">
                  <c:v>186776.61649737289</c:v>
                </c:pt>
                <c:pt idx="288">
                  <c:v>177844.37057603218</c:v>
                </c:pt>
                <c:pt idx="289">
                  <c:v>181554.73148783221</c:v>
                </c:pt>
                <c:pt idx="290">
                  <c:v>192585.91499229407</c:v>
                </c:pt>
                <c:pt idx="291">
                  <c:v>183385.70169331314</c:v>
                </c:pt>
                <c:pt idx="292">
                  <c:v>187207.37343246717</c:v>
                </c:pt>
                <c:pt idx="293">
                  <c:v>198569.49244206291</c:v>
                </c:pt>
                <c:pt idx="294">
                  <c:v>189093.27274411253</c:v>
                </c:pt>
                <c:pt idx="295">
                  <c:v>193029.5946354412</c:v>
                </c:pt>
                <c:pt idx="296">
                  <c:v>204732.5772153248</c:v>
                </c:pt>
                <c:pt idx="297">
                  <c:v>194972.0709264359</c:v>
                </c:pt>
                <c:pt idx="298">
                  <c:v>199026.48247450445</c:v>
                </c:pt>
                <c:pt idx="299">
                  <c:v>211080.55453178455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40-47E4-9A51-FC05C496C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6494400"/>
        <c:axId val="1476630480"/>
      </c:lineChart>
      <c:catAx>
        <c:axId val="1476494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6630480"/>
        <c:crosses val="autoZero"/>
        <c:auto val="1"/>
        <c:lblAlgn val="ctr"/>
        <c:lblOffset val="100"/>
        <c:noMultiLvlLbl val="0"/>
      </c:catAx>
      <c:valAx>
        <c:axId val="147663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76494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just"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/>
              <a:t>Earning vs Investments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4476076438976386E-2"/>
          <c:y val="0.14648790904982587"/>
          <c:w val="0.97178899210043357"/>
          <c:h val="0.84029985910875205"/>
        </c:manualLayout>
      </c:layout>
      <c:lineChart>
        <c:grouping val="standard"/>
        <c:varyColors val="0"/>
        <c:ser>
          <c:idx val="0"/>
          <c:order val="0"/>
          <c:tx>
            <c:strRef>
              <c:f>'Plan 1'!$AB$3</c:f>
              <c:strCache>
                <c:ptCount val="1"/>
                <c:pt idx="0">
                  <c:v>Total Savings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'Plan 1'!$AB$4:$AB$483</c:f>
              <c:numCache>
                <c:formatCode>"$"#,##0.00_);[Red]\("$"#,##0.00\)</c:formatCode>
                <c:ptCount val="480"/>
                <c:pt idx="0">
                  <c:v>1250</c:v>
                </c:pt>
                <c:pt idx="1">
                  <c:v>96.11489451971147</c:v>
                </c:pt>
                <c:pt idx="2">
                  <c:v>94.11489451971147</c:v>
                </c:pt>
                <c:pt idx="3">
                  <c:v>92.11489451971147</c:v>
                </c:pt>
                <c:pt idx="4">
                  <c:v>90.11489451971147</c:v>
                </c:pt>
                <c:pt idx="5">
                  <c:v>88.11489451971147</c:v>
                </c:pt>
                <c:pt idx="6">
                  <c:v>86.11489451971147</c:v>
                </c:pt>
                <c:pt idx="7">
                  <c:v>84.11489451971147</c:v>
                </c:pt>
                <c:pt idx="8">
                  <c:v>82.11489451971147</c:v>
                </c:pt>
                <c:pt idx="9">
                  <c:v>80.11489451971147</c:v>
                </c:pt>
                <c:pt idx="10">
                  <c:v>78.11489451971147</c:v>
                </c:pt>
                <c:pt idx="11">
                  <c:v>76.11489451971147</c:v>
                </c:pt>
                <c:pt idx="12">
                  <c:v>10.454894519711502</c:v>
                </c:pt>
                <c:pt idx="13">
                  <c:v>241.2048945197115</c:v>
                </c:pt>
                <c:pt idx="14">
                  <c:v>239.2048945197115</c:v>
                </c:pt>
                <c:pt idx="15">
                  <c:v>237.2048945197115</c:v>
                </c:pt>
                <c:pt idx="16">
                  <c:v>235.2048945197115</c:v>
                </c:pt>
                <c:pt idx="17">
                  <c:v>233.2048945197115</c:v>
                </c:pt>
                <c:pt idx="18">
                  <c:v>231.2048945197115</c:v>
                </c:pt>
                <c:pt idx="19">
                  <c:v>229.2048945197115</c:v>
                </c:pt>
                <c:pt idx="20">
                  <c:v>227.2048945197115</c:v>
                </c:pt>
                <c:pt idx="21">
                  <c:v>225.2048945197115</c:v>
                </c:pt>
                <c:pt idx="22">
                  <c:v>223.2048945197115</c:v>
                </c:pt>
                <c:pt idx="23">
                  <c:v>202.28307851971158</c:v>
                </c:pt>
                <c:pt idx="24">
                  <c:v>152.2469585197116</c:v>
                </c:pt>
                <c:pt idx="25">
                  <c:v>915.46779185304581</c:v>
                </c:pt>
                <c:pt idx="26">
                  <c:v>913.46779185304581</c:v>
                </c:pt>
                <c:pt idx="27">
                  <c:v>911.46779185304581</c:v>
                </c:pt>
                <c:pt idx="28">
                  <c:v>909.46779185304581</c:v>
                </c:pt>
                <c:pt idx="29">
                  <c:v>907.46779185304581</c:v>
                </c:pt>
                <c:pt idx="30">
                  <c:v>905.46779185304581</c:v>
                </c:pt>
                <c:pt idx="31">
                  <c:v>903.46779185304581</c:v>
                </c:pt>
                <c:pt idx="32">
                  <c:v>901.46779185304581</c:v>
                </c:pt>
                <c:pt idx="33">
                  <c:v>899.46779185304581</c:v>
                </c:pt>
                <c:pt idx="34">
                  <c:v>877.96696828344579</c:v>
                </c:pt>
                <c:pt idx="35">
                  <c:v>875.96696828344579</c:v>
                </c:pt>
                <c:pt idx="36">
                  <c:v>823.02946663544594</c:v>
                </c:pt>
                <c:pt idx="37">
                  <c:v>1077.6363416354454</c:v>
                </c:pt>
                <c:pt idx="38">
                  <c:v>1075.6363416354454</c:v>
                </c:pt>
                <c:pt idx="39">
                  <c:v>1073.6363416354454</c:v>
                </c:pt>
                <c:pt idx="40">
                  <c:v>1071.6363416354454</c:v>
                </c:pt>
                <c:pt idx="41">
                  <c:v>1069.6363416354454</c:v>
                </c:pt>
                <c:pt idx="42">
                  <c:v>1067.6363416354454</c:v>
                </c:pt>
                <c:pt idx="43">
                  <c:v>1065.6363416354454</c:v>
                </c:pt>
                <c:pt idx="44">
                  <c:v>1063.6363416354454</c:v>
                </c:pt>
                <c:pt idx="45">
                  <c:v>1041.5387928646157</c:v>
                </c:pt>
                <c:pt idx="46">
                  <c:v>1039.5387928646157</c:v>
                </c:pt>
                <c:pt idx="47">
                  <c:v>1037.5387928646157</c:v>
                </c:pt>
                <c:pt idx="48">
                  <c:v>981.52466611707655</c:v>
                </c:pt>
                <c:pt idx="49">
                  <c:v>1248.9618848670768</c:v>
                </c:pt>
                <c:pt idx="50">
                  <c:v>1246.9618848670768</c:v>
                </c:pt>
                <c:pt idx="51">
                  <c:v>1244.9618848670768</c:v>
                </c:pt>
                <c:pt idx="52">
                  <c:v>1242.9618848670768</c:v>
                </c:pt>
                <c:pt idx="53">
                  <c:v>1240.9618848670768</c:v>
                </c:pt>
                <c:pt idx="54">
                  <c:v>1238.9618848670768</c:v>
                </c:pt>
                <c:pt idx="55">
                  <c:v>1236.9618848670768</c:v>
                </c:pt>
                <c:pt idx="56">
                  <c:v>1214.2493511038597</c:v>
                </c:pt>
                <c:pt idx="57">
                  <c:v>1212.2493511038597</c:v>
                </c:pt>
                <c:pt idx="58">
                  <c:v>1210.2493511038597</c:v>
                </c:pt>
                <c:pt idx="59">
                  <c:v>1208.2493511038597</c:v>
                </c:pt>
                <c:pt idx="60">
                  <c:v>-13951.027228899233</c:v>
                </c:pt>
                <c:pt idx="61">
                  <c:v>462.40131817039492</c:v>
                </c:pt>
                <c:pt idx="62">
                  <c:v>462.40131817039492</c:v>
                </c:pt>
                <c:pt idx="63">
                  <c:v>462.40131817039492</c:v>
                </c:pt>
                <c:pt idx="64">
                  <c:v>459.40131817039492</c:v>
                </c:pt>
                <c:pt idx="65">
                  <c:v>459.40131817039492</c:v>
                </c:pt>
                <c:pt idx="66">
                  <c:v>459.40131817039492</c:v>
                </c:pt>
                <c:pt idx="67">
                  <c:v>435.05498087402339</c:v>
                </c:pt>
                <c:pt idx="68">
                  <c:v>435.05498087402339</c:v>
                </c:pt>
                <c:pt idx="69">
                  <c:v>435.05498087402339</c:v>
                </c:pt>
                <c:pt idx="70">
                  <c:v>432.05498087402339</c:v>
                </c:pt>
                <c:pt idx="71">
                  <c:v>432.05498087402339</c:v>
                </c:pt>
                <c:pt idx="72">
                  <c:v>371.31889543874604</c:v>
                </c:pt>
                <c:pt idx="73">
                  <c:v>665.37342911062296</c:v>
                </c:pt>
                <c:pt idx="74">
                  <c:v>665.37342911062296</c:v>
                </c:pt>
                <c:pt idx="75">
                  <c:v>665.37342911062296</c:v>
                </c:pt>
                <c:pt idx="76">
                  <c:v>662.37342911062296</c:v>
                </c:pt>
                <c:pt idx="77">
                  <c:v>662.37342911062296</c:v>
                </c:pt>
                <c:pt idx="78">
                  <c:v>640.37389389298244</c:v>
                </c:pt>
                <c:pt idx="79">
                  <c:v>637.37389389298244</c:v>
                </c:pt>
                <c:pt idx="80">
                  <c:v>637.37389389298244</c:v>
                </c:pt>
                <c:pt idx="81">
                  <c:v>637.37389389298244</c:v>
                </c:pt>
                <c:pt idx="82">
                  <c:v>634.37389389298244</c:v>
                </c:pt>
                <c:pt idx="83">
                  <c:v>634.37389389298244</c:v>
                </c:pt>
                <c:pt idx="84">
                  <c:v>569.96934889741453</c:v>
                </c:pt>
                <c:pt idx="85">
                  <c:v>878.87660925288219</c:v>
                </c:pt>
                <c:pt idx="86">
                  <c:v>878.87660925288219</c:v>
                </c:pt>
                <c:pt idx="87">
                  <c:v>878.87660925288219</c:v>
                </c:pt>
                <c:pt idx="88">
                  <c:v>875.87660925288219</c:v>
                </c:pt>
                <c:pt idx="89">
                  <c:v>853.20388825758209</c:v>
                </c:pt>
                <c:pt idx="90">
                  <c:v>853.20388825758209</c:v>
                </c:pt>
                <c:pt idx="91">
                  <c:v>850.20388825758209</c:v>
                </c:pt>
                <c:pt idx="92">
                  <c:v>850.20388825758209</c:v>
                </c:pt>
                <c:pt idx="93">
                  <c:v>850.20388825758209</c:v>
                </c:pt>
                <c:pt idx="94">
                  <c:v>847.20388825758209</c:v>
                </c:pt>
                <c:pt idx="95">
                  <c:v>847.20388825758209</c:v>
                </c:pt>
                <c:pt idx="96">
                  <c:v>778.9093087442817</c:v>
                </c:pt>
                <c:pt idx="97">
                  <c:v>2040.8924647353992</c:v>
                </c:pt>
                <c:pt idx="98">
                  <c:v>2040.8924647353992</c:v>
                </c:pt>
                <c:pt idx="99">
                  <c:v>2040.8924647353992</c:v>
                </c:pt>
                <c:pt idx="100">
                  <c:v>2014.5259584776427</c:v>
                </c:pt>
                <c:pt idx="101">
                  <c:v>2014.5259584776427</c:v>
                </c:pt>
                <c:pt idx="102">
                  <c:v>2014.5259584776427</c:v>
                </c:pt>
                <c:pt idx="103">
                  <c:v>2011.5259584776427</c:v>
                </c:pt>
                <c:pt idx="104">
                  <c:v>2011.5259584776427</c:v>
                </c:pt>
                <c:pt idx="105">
                  <c:v>2011.5259584776427</c:v>
                </c:pt>
                <c:pt idx="106">
                  <c:v>2008.5259584776427</c:v>
                </c:pt>
                <c:pt idx="107">
                  <c:v>2008.5259584776427</c:v>
                </c:pt>
                <c:pt idx="108">
                  <c:v>1936.1063863617387</c:v>
                </c:pt>
                <c:pt idx="109">
                  <c:v>2276.9841409036439</c:v>
                </c:pt>
                <c:pt idx="110">
                  <c:v>2276.9841409036439</c:v>
                </c:pt>
                <c:pt idx="111">
                  <c:v>2252.9026195544002</c:v>
                </c:pt>
                <c:pt idx="112">
                  <c:v>2249.9026195544002</c:v>
                </c:pt>
                <c:pt idx="113">
                  <c:v>2249.9026195544002</c:v>
                </c:pt>
                <c:pt idx="114">
                  <c:v>2249.9026195544002</c:v>
                </c:pt>
                <c:pt idx="115">
                  <c:v>2246.9026195544002</c:v>
                </c:pt>
                <c:pt idx="116">
                  <c:v>2246.9026195544002</c:v>
                </c:pt>
                <c:pt idx="117">
                  <c:v>2246.9026195544002</c:v>
                </c:pt>
                <c:pt idx="118">
                  <c:v>2243.9026195544002</c:v>
                </c:pt>
                <c:pt idx="119">
                  <c:v>2243.9026195544002</c:v>
                </c:pt>
                <c:pt idx="120">
                  <c:v>2167.1089052826965</c:v>
                </c:pt>
                <c:pt idx="121">
                  <c:v>2525.1805475516967</c:v>
                </c:pt>
                <c:pt idx="122">
                  <c:v>2500.3621316491658</c:v>
                </c:pt>
                <c:pt idx="123">
                  <c:v>2500.3621316491658</c:v>
                </c:pt>
                <c:pt idx="124">
                  <c:v>2497.3621316491658</c:v>
                </c:pt>
                <c:pt idx="125">
                  <c:v>2497.3621316491658</c:v>
                </c:pt>
                <c:pt idx="126">
                  <c:v>2497.3621316491658</c:v>
                </c:pt>
                <c:pt idx="127">
                  <c:v>2494.3621316491658</c:v>
                </c:pt>
                <c:pt idx="128">
                  <c:v>2494.3621316491658</c:v>
                </c:pt>
                <c:pt idx="129">
                  <c:v>2494.3621316491658</c:v>
                </c:pt>
                <c:pt idx="130">
                  <c:v>2491.3621316491658</c:v>
                </c:pt>
                <c:pt idx="131">
                  <c:v>2491.3621316491658</c:v>
                </c:pt>
                <c:pt idx="132">
                  <c:v>2409.9300770354507</c:v>
                </c:pt>
                <c:pt idx="133">
                  <c:v>2760.4774419887517</c:v>
                </c:pt>
                <c:pt idx="134">
                  <c:v>2760.4774419887517</c:v>
                </c:pt>
                <c:pt idx="135">
                  <c:v>2760.4774419887517</c:v>
                </c:pt>
                <c:pt idx="136">
                  <c:v>2757.4774419887517</c:v>
                </c:pt>
                <c:pt idx="137">
                  <c:v>2757.4774419887517</c:v>
                </c:pt>
                <c:pt idx="138">
                  <c:v>2757.4774419887517</c:v>
                </c:pt>
                <c:pt idx="139">
                  <c:v>2754.4774419887517</c:v>
                </c:pt>
                <c:pt idx="140">
                  <c:v>2754.4774419887517</c:v>
                </c:pt>
                <c:pt idx="141">
                  <c:v>2754.4774419887517</c:v>
                </c:pt>
                <c:pt idx="142">
                  <c:v>2751.4774419887517</c:v>
                </c:pt>
                <c:pt idx="143">
                  <c:v>2751.4774419887517</c:v>
                </c:pt>
                <c:pt idx="144">
                  <c:v>2638.766349348688</c:v>
                </c:pt>
                <c:pt idx="145">
                  <c:v>3033.8478349502611</c:v>
                </c:pt>
                <c:pt idx="146">
                  <c:v>3033.8478349502611</c:v>
                </c:pt>
                <c:pt idx="147">
                  <c:v>3033.8478349502611</c:v>
                </c:pt>
                <c:pt idx="148">
                  <c:v>3030.8478349502611</c:v>
                </c:pt>
                <c:pt idx="149">
                  <c:v>3030.8478349502611</c:v>
                </c:pt>
                <c:pt idx="150">
                  <c:v>3030.8478349502611</c:v>
                </c:pt>
                <c:pt idx="151">
                  <c:v>3027.8478349502611</c:v>
                </c:pt>
                <c:pt idx="152">
                  <c:v>3027.8478349502611</c:v>
                </c:pt>
                <c:pt idx="153">
                  <c:v>3027.8478349502611</c:v>
                </c:pt>
                <c:pt idx="154">
                  <c:v>3024.8478349502611</c:v>
                </c:pt>
                <c:pt idx="155">
                  <c:v>2997.6806604395942</c:v>
                </c:pt>
                <c:pt idx="156">
                  <c:v>-45486.323909503924</c:v>
                </c:pt>
                <c:pt idx="157">
                  <c:v>3986.8366503777261</c:v>
                </c:pt>
                <c:pt idx="158">
                  <c:v>3986.8366503777261</c:v>
                </c:pt>
                <c:pt idx="159">
                  <c:v>3986.8366503777261</c:v>
                </c:pt>
                <c:pt idx="160">
                  <c:v>3983.8366503777261</c:v>
                </c:pt>
                <c:pt idx="161">
                  <c:v>3983.8366503777261</c:v>
                </c:pt>
                <c:pt idx="162">
                  <c:v>3983.8366503777261</c:v>
                </c:pt>
                <c:pt idx="163">
                  <c:v>3980.8366503777261</c:v>
                </c:pt>
                <c:pt idx="164">
                  <c:v>3980.8366503777261</c:v>
                </c:pt>
                <c:pt idx="165">
                  <c:v>3980.8366503777261</c:v>
                </c:pt>
                <c:pt idx="166">
                  <c:v>3949.8381603270327</c:v>
                </c:pt>
                <c:pt idx="167">
                  <c:v>3949.8381603270327</c:v>
                </c:pt>
                <c:pt idx="168">
                  <c:v>3949.8381603270327</c:v>
                </c:pt>
                <c:pt idx="169">
                  <c:v>4385.7229982027666</c:v>
                </c:pt>
                <c:pt idx="170">
                  <c:v>4385.7229982027666</c:v>
                </c:pt>
                <c:pt idx="171">
                  <c:v>4385.7229982027666</c:v>
                </c:pt>
                <c:pt idx="172">
                  <c:v>4382.7229982027666</c:v>
                </c:pt>
                <c:pt idx="173">
                  <c:v>4382.7229982027666</c:v>
                </c:pt>
                <c:pt idx="174">
                  <c:v>4382.7229982027666</c:v>
                </c:pt>
                <c:pt idx="175">
                  <c:v>4379.7229982027666</c:v>
                </c:pt>
                <c:pt idx="176">
                  <c:v>4379.7229982027666</c:v>
                </c:pt>
                <c:pt idx="177">
                  <c:v>4350.8677543565218</c:v>
                </c:pt>
                <c:pt idx="178">
                  <c:v>4347.8677543565218</c:v>
                </c:pt>
                <c:pt idx="179">
                  <c:v>4347.8677543565218</c:v>
                </c:pt>
                <c:pt idx="180">
                  <c:v>4347.8677543565218</c:v>
                </c:pt>
                <c:pt idx="181">
                  <c:v>7243.7486062729968</c:v>
                </c:pt>
                <c:pt idx="182">
                  <c:v>7243.7486062729968</c:v>
                </c:pt>
                <c:pt idx="183">
                  <c:v>7243.7486062729968</c:v>
                </c:pt>
                <c:pt idx="184">
                  <c:v>7240.7486062729968</c:v>
                </c:pt>
                <c:pt idx="185">
                  <c:v>7240.7486062729968</c:v>
                </c:pt>
                <c:pt idx="186">
                  <c:v>7240.7486062729968</c:v>
                </c:pt>
                <c:pt idx="187">
                  <c:v>7237.7486062729968</c:v>
                </c:pt>
                <c:pt idx="188">
                  <c:v>7208.0103919650564</c:v>
                </c:pt>
                <c:pt idx="189">
                  <c:v>7208.0103919650564</c:v>
                </c:pt>
                <c:pt idx="190">
                  <c:v>7205.0103919650564</c:v>
                </c:pt>
                <c:pt idx="191">
                  <c:v>7205.0103919650564</c:v>
                </c:pt>
                <c:pt idx="192">
                  <c:v>7205.0103919650564</c:v>
                </c:pt>
                <c:pt idx="193">
                  <c:v>7685.8809257230523</c:v>
                </c:pt>
                <c:pt idx="194">
                  <c:v>7685.8809257230523</c:v>
                </c:pt>
                <c:pt idx="195">
                  <c:v>7685.8809257230523</c:v>
                </c:pt>
                <c:pt idx="196">
                  <c:v>7682.8809257230523</c:v>
                </c:pt>
                <c:pt idx="197">
                  <c:v>7682.8809257230523</c:v>
                </c:pt>
                <c:pt idx="198">
                  <c:v>7682.8809257230523</c:v>
                </c:pt>
                <c:pt idx="199">
                  <c:v>7649.2327220572897</c:v>
                </c:pt>
                <c:pt idx="200">
                  <c:v>7649.2327220572897</c:v>
                </c:pt>
                <c:pt idx="201">
                  <c:v>7649.2327220572897</c:v>
                </c:pt>
                <c:pt idx="202">
                  <c:v>7646.2327220572897</c:v>
                </c:pt>
                <c:pt idx="203">
                  <c:v>7646.2327220572897</c:v>
                </c:pt>
                <c:pt idx="204">
                  <c:v>7646.2327220572897</c:v>
                </c:pt>
                <c:pt idx="205">
                  <c:v>8151.2967825031865</c:v>
                </c:pt>
                <c:pt idx="206">
                  <c:v>8151.2967825031865</c:v>
                </c:pt>
                <c:pt idx="207">
                  <c:v>8151.2967825031865</c:v>
                </c:pt>
                <c:pt idx="208">
                  <c:v>8148.2967825031865</c:v>
                </c:pt>
                <c:pt idx="209">
                  <c:v>8148.2967825031865</c:v>
                </c:pt>
                <c:pt idx="210">
                  <c:v>8116.7107438052517</c:v>
                </c:pt>
                <c:pt idx="211">
                  <c:v>8113.7107438052517</c:v>
                </c:pt>
                <c:pt idx="212">
                  <c:v>8113.7107438052517</c:v>
                </c:pt>
                <c:pt idx="213">
                  <c:v>8113.7107438052517</c:v>
                </c:pt>
                <c:pt idx="214">
                  <c:v>8110.7107438052517</c:v>
                </c:pt>
                <c:pt idx="215">
                  <c:v>8110.7107438052517</c:v>
                </c:pt>
                <c:pt idx="216">
                  <c:v>8110.7107438052517</c:v>
                </c:pt>
                <c:pt idx="217">
                  <c:v>8641.1780072734437</c:v>
                </c:pt>
                <c:pt idx="218">
                  <c:v>8641.1780072734437</c:v>
                </c:pt>
                <c:pt idx="219">
                  <c:v>8641.1780072734437</c:v>
                </c:pt>
                <c:pt idx="220">
                  <c:v>8638.1780072734437</c:v>
                </c:pt>
                <c:pt idx="221">
                  <c:v>8605.6254357913513</c:v>
                </c:pt>
                <c:pt idx="222">
                  <c:v>8605.6254357913513</c:v>
                </c:pt>
                <c:pt idx="223">
                  <c:v>8602.6254357913513</c:v>
                </c:pt>
                <c:pt idx="224">
                  <c:v>8602.6254357913513</c:v>
                </c:pt>
                <c:pt idx="225">
                  <c:v>8602.6254357913513</c:v>
                </c:pt>
                <c:pt idx="226">
                  <c:v>8599.6254357913513</c:v>
                </c:pt>
                <c:pt idx="227">
                  <c:v>8599.6254357913513</c:v>
                </c:pt>
                <c:pt idx="228">
                  <c:v>8599.6254357913513</c:v>
                </c:pt>
                <c:pt idx="229">
                  <c:v>9156.7660624329492</c:v>
                </c:pt>
                <c:pt idx="230">
                  <c:v>9156.7660624329492</c:v>
                </c:pt>
                <c:pt idx="231">
                  <c:v>9156.7660624329492</c:v>
                </c:pt>
                <c:pt idx="232">
                  <c:v>9120.217382263505</c:v>
                </c:pt>
                <c:pt idx="233">
                  <c:v>9120.217382263505</c:v>
                </c:pt>
                <c:pt idx="234">
                  <c:v>9120.217382263505</c:v>
                </c:pt>
                <c:pt idx="235">
                  <c:v>9117.217382263505</c:v>
                </c:pt>
                <c:pt idx="236">
                  <c:v>9117.217382263505</c:v>
                </c:pt>
                <c:pt idx="237">
                  <c:v>9117.217382263505</c:v>
                </c:pt>
                <c:pt idx="238">
                  <c:v>9114.217382263505</c:v>
                </c:pt>
                <c:pt idx="239">
                  <c:v>9114.217382263505</c:v>
                </c:pt>
                <c:pt idx="240">
                  <c:v>-15885.782617736495</c:v>
                </c:pt>
                <c:pt idx="241">
                  <c:v>9266.3413049370065</c:v>
                </c:pt>
                <c:pt idx="242">
                  <c:v>9266.3413049370065</c:v>
                </c:pt>
                <c:pt idx="243">
                  <c:v>9231.7660351543782</c:v>
                </c:pt>
                <c:pt idx="244">
                  <c:v>9226.7660351543782</c:v>
                </c:pt>
                <c:pt idx="245">
                  <c:v>9226.7660351543782</c:v>
                </c:pt>
                <c:pt idx="246">
                  <c:v>9226.7660351543782</c:v>
                </c:pt>
                <c:pt idx="247">
                  <c:v>9221.7660351543782</c:v>
                </c:pt>
                <c:pt idx="248">
                  <c:v>9221.7660351543782</c:v>
                </c:pt>
                <c:pt idx="249">
                  <c:v>9221.7660351543782</c:v>
                </c:pt>
                <c:pt idx="250">
                  <c:v>9216.7660351543782</c:v>
                </c:pt>
                <c:pt idx="251">
                  <c:v>9216.7660351543782</c:v>
                </c:pt>
                <c:pt idx="252">
                  <c:v>9216.7660351543782</c:v>
                </c:pt>
                <c:pt idx="253">
                  <c:v>9829.3210760267411</c:v>
                </c:pt>
                <c:pt idx="254">
                  <c:v>9793.687802988763</c:v>
                </c:pt>
                <c:pt idx="255">
                  <c:v>9793.687802988763</c:v>
                </c:pt>
                <c:pt idx="256">
                  <c:v>9788.687802988763</c:v>
                </c:pt>
                <c:pt idx="257">
                  <c:v>9788.687802988763</c:v>
                </c:pt>
                <c:pt idx="258">
                  <c:v>9788.687802988763</c:v>
                </c:pt>
                <c:pt idx="259">
                  <c:v>9783.687802988763</c:v>
                </c:pt>
                <c:pt idx="260">
                  <c:v>9783.687802988763</c:v>
                </c:pt>
                <c:pt idx="261">
                  <c:v>9783.687802988763</c:v>
                </c:pt>
                <c:pt idx="262">
                  <c:v>9778.687802988763</c:v>
                </c:pt>
                <c:pt idx="263">
                  <c:v>9778.687802988763</c:v>
                </c:pt>
                <c:pt idx="264">
                  <c:v>9778.687802988763</c:v>
                </c:pt>
                <c:pt idx="265">
                  <c:v>10385.396944711809</c:v>
                </c:pt>
                <c:pt idx="266">
                  <c:v>10385.396944711809</c:v>
                </c:pt>
                <c:pt idx="267">
                  <c:v>10385.396944711809</c:v>
                </c:pt>
                <c:pt idx="268">
                  <c:v>10380.396944711809</c:v>
                </c:pt>
                <c:pt idx="269">
                  <c:v>10380.396944711809</c:v>
                </c:pt>
                <c:pt idx="270">
                  <c:v>10380.396944711809</c:v>
                </c:pt>
                <c:pt idx="271">
                  <c:v>10375.396944711809</c:v>
                </c:pt>
                <c:pt idx="272">
                  <c:v>10375.396944711809</c:v>
                </c:pt>
                <c:pt idx="273">
                  <c:v>10375.396944711809</c:v>
                </c:pt>
                <c:pt idx="274">
                  <c:v>10370.396944711809</c:v>
                </c:pt>
                <c:pt idx="275">
                  <c:v>10370.396944711809</c:v>
                </c:pt>
                <c:pt idx="276">
                  <c:v>10332.549549792364</c:v>
                </c:pt>
                <c:pt idx="277">
                  <c:v>11008.403982354144</c:v>
                </c:pt>
                <c:pt idx="278">
                  <c:v>11008.403982354144</c:v>
                </c:pt>
                <c:pt idx="279">
                  <c:v>11008.403982354144</c:v>
                </c:pt>
                <c:pt idx="280">
                  <c:v>11003.403982354144</c:v>
                </c:pt>
                <c:pt idx="281">
                  <c:v>11003.403982354144</c:v>
                </c:pt>
                <c:pt idx="282">
                  <c:v>11003.403982354144</c:v>
                </c:pt>
                <c:pt idx="283">
                  <c:v>10998.403982354144</c:v>
                </c:pt>
                <c:pt idx="284">
                  <c:v>10998.403982354144</c:v>
                </c:pt>
                <c:pt idx="285">
                  <c:v>10998.403982354144</c:v>
                </c:pt>
                <c:pt idx="286">
                  <c:v>10993.403982354144</c:v>
                </c:pt>
                <c:pt idx="287">
                  <c:v>10954.398457150166</c:v>
                </c:pt>
                <c:pt idx="288">
                  <c:v>10954.398457150166</c:v>
                </c:pt>
                <c:pt idx="289">
                  <c:v>11664.29561134004</c:v>
                </c:pt>
                <c:pt idx="290">
                  <c:v>11664.29561134004</c:v>
                </c:pt>
                <c:pt idx="291">
                  <c:v>11664.29561134004</c:v>
                </c:pt>
                <c:pt idx="292">
                  <c:v>11659.29561134004</c:v>
                </c:pt>
                <c:pt idx="293">
                  <c:v>11659.29561134004</c:v>
                </c:pt>
                <c:pt idx="294">
                  <c:v>11659.29561134004</c:v>
                </c:pt>
                <c:pt idx="295">
                  <c:v>11654.29561134004</c:v>
                </c:pt>
                <c:pt idx="296">
                  <c:v>11654.29561134004</c:v>
                </c:pt>
                <c:pt idx="297">
                  <c:v>11654.29561134004</c:v>
                </c:pt>
                <c:pt idx="298">
                  <c:v>11609.09651706482</c:v>
                </c:pt>
                <c:pt idx="299">
                  <c:v>11609.09651706482</c:v>
                </c:pt>
                <c:pt idx="300">
                  <c:v>11509.09651706482</c:v>
                </c:pt>
                <c:pt idx="301">
                  <c:v>12767.762264264364</c:v>
                </c:pt>
                <c:pt idx="302">
                  <c:v>12767.762264264364</c:v>
                </c:pt>
                <c:pt idx="303">
                  <c:v>12767.762264264364</c:v>
                </c:pt>
                <c:pt idx="304">
                  <c:v>12762.762264264364</c:v>
                </c:pt>
                <c:pt idx="305">
                  <c:v>12762.762264264364</c:v>
                </c:pt>
                <c:pt idx="306">
                  <c:v>12762.762264264364</c:v>
                </c:pt>
                <c:pt idx="307">
                  <c:v>12757.762264264364</c:v>
                </c:pt>
                <c:pt idx="308">
                  <c:v>12757.762264264364</c:v>
                </c:pt>
                <c:pt idx="309">
                  <c:v>12716.333077704323</c:v>
                </c:pt>
                <c:pt idx="310">
                  <c:v>12711.333077704323</c:v>
                </c:pt>
                <c:pt idx="311">
                  <c:v>12711.333077704323</c:v>
                </c:pt>
                <c:pt idx="312">
                  <c:v>12711.333077704323</c:v>
                </c:pt>
                <c:pt idx="313">
                  <c:v>13494.507190198658</c:v>
                </c:pt>
                <c:pt idx="314">
                  <c:v>13494.507190198658</c:v>
                </c:pt>
                <c:pt idx="315">
                  <c:v>13494.507190198658</c:v>
                </c:pt>
                <c:pt idx="316">
                  <c:v>13489.507190198658</c:v>
                </c:pt>
                <c:pt idx="317">
                  <c:v>13489.507190198658</c:v>
                </c:pt>
                <c:pt idx="318">
                  <c:v>13489.507190198658</c:v>
                </c:pt>
                <c:pt idx="319">
                  <c:v>13484.507190198658</c:v>
                </c:pt>
                <c:pt idx="320">
                  <c:v>13441.810270529877</c:v>
                </c:pt>
                <c:pt idx="321">
                  <c:v>13441.810270529877</c:v>
                </c:pt>
                <c:pt idx="322">
                  <c:v>13436.810270529877</c:v>
                </c:pt>
                <c:pt idx="323">
                  <c:v>13436.810270529877</c:v>
                </c:pt>
                <c:pt idx="324">
                  <c:v>13436.810270529877</c:v>
                </c:pt>
                <c:pt idx="325">
                  <c:v>14259.393088648925</c:v>
                </c:pt>
                <c:pt idx="326">
                  <c:v>14259.393088648925</c:v>
                </c:pt>
                <c:pt idx="327">
                  <c:v>14259.393088648925</c:v>
                </c:pt>
                <c:pt idx="328">
                  <c:v>14254.393088648925</c:v>
                </c:pt>
                <c:pt idx="329">
                  <c:v>14254.393088648925</c:v>
                </c:pt>
                <c:pt idx="330">
                  <c:v>14254.393088648925</c:v>
                </c:pt>
                <c:pt idx="331">
                  <c:v>14205.389643238283</c:v>
                </c:pt>
                <c:pt idx="332">
                  <c:v>14205.389643238283</c:v>
                </c:pt>
                <c:pt idx="333">
                  <c:v>14205.389643238283</c:v>
                </c:pt>
                <c:pt idx="334">
                  <c:v>14200.389643238283</c:v>
                </c:pt>
                <c:pt idx="335">
                  <c:v>14200.389643238283</c:v>
                </c:pt>
                <c:pt idx="336">
                  <c:v>14200.389643238283</c:v>
                </c:pt>
                <c:pt idx="337">
                  <c:v>15064.351602263287</c:v>
                </c:pt>
                <c:pt idx="338">
                  <c:v>15064.351602263287</c:v>
                </c:pt>
                <c:pt idx="339">
                  <c:v>15064.351602263287</c:v>
                </c:pt>
                <c:pt idx="340">
                  <c:v>15059.351602263287</c:v>
                </c:pt>
                <c:pt idx="341">
                  <c:v>15059.351602263287</c:v>
                </c:pt>
                <c:pt idx="342">
                  <c:v>15014.001651423077</c:v>
                </c:pt>
                <c:pt idx="343">
                  <c:v>15009.001651423077</c:v>
                </c:pt>
                <c:pt idx="344">
                  <c:v>15009.001651423077</c:v>
                </c:pt>
                <c:pt idx="345">
                  <c:v>15009.001651423077</c:v>
                </c:pt>
                <c:pt idx="346">
                  <c:v>15004.001651423077</c:v>
                </c:pt>
                <c:pt idx="347">
                  <c:v>15004.001651423077</c:v>
                </c:pt>
                <c:pt idx="348">
                  <c:v>15004.001651423077</c:v>
                </c:pt>
                <c:pt idx="349">
                  <c:v>15911.41170839933</c:v>
                </c:pt>
                <c:pt idx="350">
                  <c:v>15911.41170839933</c:v>
                </c:pt>
                <c:pt idx="351">
                  <c:v>15911.41170839933</c:v>
                </c:pt>
                <c:pt idx="352">
                  <c:v>15906.41170839933</c:v>
                </c:pt>
                <c:pt idx="353">
                  <c:v>15859.674049063409</c:v>
                </c:pt>
                <c:pt idx="354">
                  <c:v>15859.674049063409</c:v>
                </c:pt>
                <c:pt idx="355">
                  <c:v>15854.674049063409</c:v>
                </c:pt>
                <c:pt idx="356">
                  <c:v>15854.674049063409</c:v>
                </c:pt>
                <c:pt idx="357">
                  <c:v>15854.674049063409</c:v>
                </c:pt>
                <c:pt idx="358">
                  <c:v>15849.674049063409</c:v>
                </c:pt>
                <c:pt idx="359">
                  <c:v>15849.674049063409</c:v>
                </c:pt>
                <c:pt idx="360">
                  <c:v>15849.674049063409</c:v>
                </c:pt>
                <c:pt idx="361">
                  <c:v>16802.704608888471</c:v>
                </c:pt>
                <c:pt idx="362">
                  <c:v>16802.704608888471</c:v>
                </c:pt>
                <c:pt idx="363">
                  <c:v>16802.704608888471</c:v>
                </c:pt>
                <c:pt idx="364">
                  <c:v>16749.536777176872</c:v>
                </c:pt>
                <c:pt idx="365">
                  <c:v>16749.536777176872</c:v>
                </c:pt>
                <c:pt idx="366">
                  <c:v>16749.536777176872</c:v>
                </c:pt>
                <c:pt idx="367">
                  <c:v>16744.536777176872</c:v>
                </c:pt>
                <c:pt idx="368">
                  <c:v>16744.536777176872</c:v>
                </c:pt>
                <c:pt idx="369">
                  <c:v>16744.536777176872</c:v>
                </c:pt>
                <c:pt idx="370">
                  <c:v>16739.536777176872</c:v>
                </c:pt>
                <c:pt idx="371">
                  <c:v>16739.536777176872</c:v>
                </c:pt>
                <c:pt idx="372">
                  <c:v>16739.536777176872</c:v>
                </c:pt>
                <c:pt idx="373">
                  <c:v>17740.468864993192</c:v>
                </c:pt>
                <c:pt idx="374">
                  <c:v>17740.468864993192</c:v>
                </c:pt>
                <c:pt idx="375">
                  <c:v>17690.82709763122</c:v>
                </c:pt>
                <c:pt idx="376">
                  <c:v>17685.82709763122</c:v>
                </c:pt>
                <c:pt idx="377">
                  <c:v>17685.82709763122</c:v>
                </c:pt>
                <c:pt idx="378">
                  <c:v>17685.82709763122</c:v>
                </c:pt>
                <c:pt idx="379">
                  <c:v>17680.82709763122</c:v>
                </c:pt>
                <c:pt idx="380">
                  <c:v>17680.82709763122</c:v>
                </c:pt>
                <c:pt idx="381">
                  <c:v>17680.82709763122</c:v>
                </c:pt>
                <c:pt idx="382">
                  <c:v>17675.82709763122</c:v>
                </c:pt>
                <c:pt idx="383">
                  <c:v>17675.82709763122</c:v>
                </c:pt>
                <c:pt idx="384">
                  <c:v>17675.82709763122</c:v>
                </c:pt>
                <c:pt idx="385">
                  <c:v>18727.055789838356</c:v>
                </c:pt>
                <c:pt idx="386">
                  <c:v>18675.894984395105</c:v>
                </c:pt>
                <c:pt idx="387">
                  <c:v>18675.894984395105</c:v>
                </c:pt>
                <c:pt idx="388">
                  <c:v>18670.894984395105</c:v>
                </c:pt>
                <c:pt idx="389">
                  <c:v>18670.894984395105</c:v>
                </c:pt>
                <c:pt idx="390">
                  <c:v>18670.894984395105</c:v>
                </c:pt>
                <c:pt idx="391">
                  <c:v>18665.894984395105</c:v>
                </c:pt>
                <c:pt idx="392">
                  <c:v>18665.894984395105</c:v>
                </c:pt>
                <c:pt idx="393">
                  <c:v>18665.894984395105</c:v>
                </c:pt>
                <c:pt idx="394">
                  <c:v>18660.894984395105</c:v>
                </c:pt>
                <c:pt idx="395">
                  <c:v>18660.894984395105</c:v>
                </c:pt>
                <c:pt idx="396">
                  <c:v>19602.719984395106</c:v>
                </c:pt>
                <c:pt idx="397">
                  <c:v>20654.033785122781</c:v>
                </c:pt>
                <c:pt idx="398">
                  <c:v>20654.033785122781</c:v>
                </c:pt>
                <c:pt idx="399">
                  <c:v>20654.033785122781</c:v>
                </c:pt>
                <c:pt idx="400">
                  <c:v>20649.033785122781</c:v>
                </c:pt>
                <c:pt idx="401">
                  <c:v>20649.033785122781</c:v>
                </c:pt>
                <c:pt idx="402">
                  <c:v>20649.033785122781</c:v>
                </c:pt>
                <c:pt idx="403">
                  <c:v>20644.033785122781</c:v>
                </c:pt>
                <c:pt idx="404">
                  <c:v>20644.033785122781</c:v>
                </c:pt>
                <c:pt idx="405">
                  <c:v>20644.033785122781</c:v>
                </c:pt>
                <c:pt idx="406">
                  <c:v>20639.033785122781</c:v>
                </c:pt>
                <c:pt idx="407">
                  <c:v>20639.033785122781</c:v>
                </c:pt>
                <c:pt idx="408">
                  <c:v>20584.69403345462</c:v>
                </c:pt>
                <c:pt idx="409">
                  <c:v>21744.186166612981</c:v>
                </c:pt>
                <c:pt idx="410">
                  <c:v>21744.186166612981</c:v>
                </c:pt>
                <c:pt idx="411">
                  <c:v>21744.186166612981</c:v>
                </c:pt>
                <c:pt idx="412">
                  <c:v>21739.186166612981</c:v>
                </c:pt>
                <c:pt idx="413">
                  <c:v>21739.186166612981</c:v>
                </c:pt>
                <c:pt idx="414">
                  <c:v>21739.186166612981</c:v>
                </c:pt>
                <c:pt idx="415">
                  <c:v>21734.186166612981</c:v>
                </c:pt>
                <c:pt idx="416">
                  <c:v>21734.186166612981</c:v>
                </c:pt>
                <c:pt idx="417">
                  <c:v>21734.186166612981</c:v>
                </c:pt>
                <c:pt idx="418">
                  <c:v>21729.186166612981</c:v>
                </c:pt>
                <c:pt idx="419">
                  <c:v>21673.183618543771</c:v>
                </c:pt>
                <c:pt idx="420">
                  <c:v>21673.183618543771</c:v>
                </c:pt>
                <c:pt idx="421">
                  <c:v>22890.900358360057</c:v>
                </c:pt>
                <c:pt idx="422">
                  <c:v>22890.900358360057</c:v>
                </c:pt>
                <c:pt idx="423">
                  <c:v>22890.900358360057</c:v>
                </c:pt>
                <c:pt idx="424">
                  <c:v>22885.900358360057</c:v>
                </c:pt>
                <c:pt idx="425">
                  <c:v>22885.900358360057</c:v>
                </c:pt>
                <c:pt idx="426">
                  <c:v>22885.900358360057</c:v>
                </c:pt>
                <c:pt idx="427">
                  <c:v>22880.900358360057</c:v>
                </c:pt>
                <c:pt idx="428">
                  <c:v>22880.900358360057</c:v>
                </c:pt>
                <c:pt idx="429">
                  <c:v>22880.900358360057</c:v>
                </c:pt>
                <c:pt idx="430">
                  <c:v>22818.184132319933</c:v>
                </c:pt>
                <c:pt idx="431">
                  <c:v>22818.184132319933</c:v>
                </c:pt>
                <c:pt idx="432">
                  <c:v>22818.184132319933</c:v>
                </c:pt>
                <c:pt idx="433">
                  <c:v>24097.036709127031</c:v>
                </c:pt>
                <c:pt idx="434">
                  <c:v>24097.036709127031</c:v>
                </c:pt>
                <c:pt idx="435">
                  <c:v>24097.036709127031</c:v>
                </c:pt>
                <c:pt idx="436">
                  <c:v>24092.036709127031</c:v>
                </c:pt>
                <c:pt idx="437">
                  <c:v>24092.036709127031</c:v>
                </c:pt>
                <c:pt idx="438">
                  <c:v>24092.036709127031</c:v>
                </c:pt>
                <c:pt idx="439">
                  <c:v>24087.036709127031</c:v>
                </c:pt>
                <c:pt idx="440">
                  <c:v>24087.036709127031</c:v>
                </c:pt>
                <c:pt idx="441">
                  <c:v>24027.554366570075</c:v>
                </c:pt>
                <c:pt idx="442">
                  <c:v>24022.554366570075</c:v>
                </c:pt>
                <c:pt idx="443">
                  <c:v>24022.554366570075</c:v>
                </c:pt>
                <c:pt idx="444">
                  <c:v>24022.554366570075</c:v>
                </c:pt>
                <c:pt idx="445">
                  <c:v>25365.599572217528</c:v>
                </c:pt>
                <c:pt idx="446">
                  <c:v>25365.599572217528</c:v>
                </c:pt>
                <c:pt idx="447">
                  <c:v>25365.599572217528</c:v>
                </c:pt>
                <c:pt idx="448">
                  <c:v>25360.599572217528</c:v>
                </c:pt>
                <c:pt idx="449">
                  <c:v>25360.599572217528</c:v>
                </c:pt>
                <c:pt idx="450">
                  <c:v>25360.599572217528</c:v>
                </c:pt>
                <c:pt idx="451">
                  <c:v>25355.599572217528</c:v>
                </c:pt>
                <c:pt idx="452">
                  <c:v>25294.297069978333</c:v>
                </c:pt>
                <c:pt idx="453">
                  <c:v>25294.297069978333</c:v>
                </c:pt>
                <c:pt idx="454">
                  <c:v>25289.297069978333</c:v>
                </c:pt>
                <c:pt idx="455">
                  <c:v>25289.297069978333</c:v>
                </c:pt>
                <c:pt idx="456">
                  <c:v>25289.297069978333</c:v>
                </c:pt>
                <c:pt idx="457">
                  <c:v>26699.744535908158</c:v>
                </c:pt>
                <c:pt idx="458">
                  <c:v>26699.744535908158</c:v>
                </c:pt>
                <c:pt idx="459">
                  <c:v>26699.744535908158</c:v>
                </c:pt>
                <c:pt idx="460">
                  <c:v>26694.744535908158</c:v>
                </c:pt>
                <c:pt idx="461">
                  <c:v>26694.744535908158</c:v>
                </c:pt>
                <c:pt idx="462">
                  <c:v>26694.744535908158</c:v>
                </c:pt>
                <c:pt idx="463">
                  <c:v>26626.566177100442</c:v>
                </c:pt>
                <c:pt idx="464">
                  <c:v>26626.566177100442</c:v>
                </c:pt>
                <c:pt idx="465">
                  <c:v>26626.566177100442</c:v>
                </c:pt>
                <c:pt idx="466">
                  <c:v>26621.566177100442</c:v>
                </c:pt>
                <c:pt idx="467">
                  <c:v>26621.566177100442</c:v>
                </c:pt>
                <c:pt idx="468">
                  <c:v>26621.566177100442</c:v>
                </c:pt>
                <c:pt idx="469">
                  <c:v>28102.786016326761</c:v>
                </c:pt>
                <c:pt idx="470">
                  <c:v>28102.786016326761</c:v>
                </c:pt>
                <c:pt idx="471">
                  <c:v>28102.786016326761</c:v>
                </c:pt>
                <c:pt idx="472">
                  <c:v>28097.786016326761</c:v>
                </c:pt>
                <c:pt idx="473">
                  <c:v>28097.786016326761</c:v>
                </c:pt>
                <c:pt idx="474">
                  <c:v>28032.674399739532</c:v>
                </c:pt>
                <c:pt idx="475">
                  <c:v>28027.674399739532</c:v>
                </c:pt>
                <c:pt idx="476">
                  <c:v>28027.674399739532</c:v>
                </c:pt>
                <c:pt idx="477">
                  <c:v>28027.674399739532</c:v>
                </c:pt>
                <c:pt idx="478">
                  <c:v>28022.674399739532</c:v>
                </c:pt>
                <c:pt idx="479">
                  <c:v>28022.674399739532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BE-46B3-BAF4-8A84F894DD92}"/>
            </c:ext>
          </c:extLst>
        </c:ser>
        <c:ser>
          <c:idx val="1"/>
          <c:order val="1"/>
          <c:tx>
            <c:strRef>
              <c:f>'Plan 1'!$F$3</c:f>
              <c:strCache>
                <c:ptCount val="1"/>
                <c:pt idx="0">
                  <c:v>Salary ($)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'Plan 1'!$F$4:$F$484</c:f>
              <c:numCache>
                <c:formatCode>"$"#,##0.00_);[Red]\("$"#,##0.00\)</c:formatCode>
                <c:ptCount val="481"/>
                <c:pt idx="0">
                  <c:v>5000</c:v>
                </c:pt>
                <c:pt idx="1">
                  <c:v>7000</c:v>
                </c:pt>
                <c:pt idx="2">
                  <c:v>7000</c:v>
                </c:pt>
                <c:pt idx="3">
                  <c:v>7000</c:v>
                </c:pt>
                <c:pt idx="4">
                  <c:v>7000</c:v>
                </c:pt>
                <c:pt idx="5">
                  <c:v>7000</c:v>
                </c:pt>
                <c:pt idx="6">
                  <c:v>7000</c:v>
                </c:pt>
                <c:pt idx="7">
                  <c:v>7000</c:v>
                </c:pt>
                <c:pt idx="8">
                  <c:v>7000</c:v>
                </c:pt>
                <c:pt idx="9">
                  <c:v>7000</c:v>
                </c:pt>
                <c:pt idx="10">
                  <c:v>7000</c:v>
                </c:pt>
                <c:pt idx="11">
                  <c:v>7000</c:v>
                </c:pt>
                <c:pt idx="12">
                  <c:v>7000</c:v>
                </c:pt>
                <c:pt idx="13">
                  <c:v>7350</c:v>
                </c:pt>
                <c:pt idx="14">
                  <c:v>7350</c:v>
                </c:pt>
                <c:pt idx="15">
                  <c:v>7350</c:v>
                </c:pt>
                <c:pt idx="16">
                  <c:v>7350</c:v>
                </c:pt>
                <c:pt idx="17">
                  <c:v>7350</c:v>
                </c:pt>
                <c:pt idx="18">
                  <c:v>7350</c:v>
                </c:pt>
                <c:pt idx="19">
                  <c:v>7350</c:v>
                </c:pt>
                <c:pt idx="20">
                  <c:v>7350</c:v>
                </c:pt>
                <c:pt idx="21">
                  <c:v>7350</c:v>
                </c:pt>
                <c:pt idx="22">
                  <c:v>7350</c:v>
                </c:pt>
                <c:pt idx="23">
                  <c:v>7350</c:v>
                </c:pt>
                <c:pt idx="24">
                  <c:v>7350</c:v>
                </c:pt>
                <c:pt idx="25">
                  <c:v>7717.5</c:v>
                </c:pt>
                <c:pt idx="26">
                  <c:v>7717.5</c:v>
                </c:pt>
                <c:pt idx="27">
                  <c:v>7717.5</c:v>
                </c:pt>
                <c:pt idx="28">
                  <c:v>7717.5</c:v>
                </c:pt>
                <c:pt idx="29">
                  <c:v>7717.5</c:v>
                </c:pt>
                <c:pt idx="30">
                  <c:v>7717.5</c:v>
                </c:pt>
                <c:pt idx="31">
                  <c:v>7717.5</c:v>
                </c:pt>
                <c:pt idx="32">
                  <c:v>7717.5</c:v>
                </c:pt>
                <c:pt idx="33">
                  <c:v>7717.5</c:v>
                </c:pt>
                <c:pt idx="34">
                  <c:v>7717.5</c:v>
                </c:pt>
                <c:pt idx="35">
                  <c:v>7717.5</c:v>
                </c:pt>
                <c:pt idx="36">
                  <c:v>7717.5</c:v>
                </c:pt>
                <c:pt idx="37">
                  <c:v>8103.375</c:v>
                </c:pt>
                <c:pt idx="38">
                  <c:v>8103.375</c:v>
                </c:pt>
                <c:pt idx="39">
                  <c:v>8103.375</c:v>
                </c:pt>
                <c:pt idx="40">
                  <c:v>8103.375</c:v>
                </c:pt>
                <c:pt idx="41">
                  <c:v>8103.375</c:v>
                </c:pt>
                <c:pt idx="42">
                  <c:v>8103.375</c:v>
                </c:pt>
                <c:pt idx="43">
                  <c:v>8103.375</c:v>
                </c:pt>
                <c:pt idx="44">
                  <c:v>8103.375</c:v>
                </c:pt>
                <c:pt idx="45">
                  <c:v>8103.375</c:v>
                </c:pt>
                <c:pt idx="46">
                  <c:v>8103.375</c:v>
                </c:pt>
                <c:pt idx="47">
                  <c:v>8103.375</c:v>
                </c:pt>
                <c:pt idx="48">
                  <c:v>8103.375</c:v>
                </c:pt>
                <c:pt idx="49">
                  <c:v>8508.5437500000007</c:v>
                </c:pt>
                <c:pt idx="50">
                  <c:v>8508.5437500000007</c:v>
                </c:pt>
                <c:pt idx="51">
                  <c:v>8508.5437500000007</c:v>
                </c:pt>
                <c:pt idx="52">
                  <c:v>8508.5437500000007</c:v>
                </c:pt>
                <c:pt idx="53">
                  <c:v>8508.5437500000007</c:v>
                </c:pt>
                <c:pt idx="54">
                  <c:v>8508.5437500000007</c:v>
                </c:pt>
                <c:pt idx="55">
                  <c:v>8508.5437500000007</c:v>
                </c:pt>
                <c:pt idx="56">
                  <c:v>8508.5437500000007</c:v>
                </c:pt>
                <c:pt idx="57">
                  <c:v>8508.5437500000007</c:v>
                </c:pt>
                <c:pt idx="58">
                  <c:v>8508.5437500000007</c:v>
                </c:pt>
                <c:pt idx="59">
                  <c:v>8508.5437500000007</c:v>
                </c:pt>
                <c:pt idx="60">
                  <c:v>8508.5437500000007</c:v>
                </c:pt>
                <c:pt idx="61">
                  <c:v>8933.970937500002</c:v>
                </c:pt>
                <c:pt idx="62">
                  <c:v>8933.970937500002</c:v>
                </c:pt>
                <c:pt idx="63">
                  <c:v>8933.970937500002</c:v>
                </c:pt>
                <c:pt idx="64">
                  <c:v>8933.970937500002</c:v>
                </c:pt>
                <c:pt idx="65">
                  <c:v>8933.970937500002</c:v>
                </c:pt>
                <c:pt idx="66">
                  <c:v>8933.970937500002</c:v>
                </c:pt>
                <c:pt idx="67">
                  <c:v>8933.970937500002</c:v>
                </c:pt>
                <c:pt idx="68">
                  <c:v>8933.970937500002</c:v>
                </c:pt>
                <c:pt idx="69">
                  <c:v>8933.970937500002</c:v>
                </c:pt>
                <c:pt idx="70">
                  <c:v>8933.970937500002</c:v>
                </c:pt>
                <c:pt idx="71">
                  <c:v>8933.970937500002</c:v>
                </c:pt>
                <c:pt idx="72">
                  <c:v>8933.970937500002</c:v>
                </c:pt>
                <c:pt idx="73">
                  <c:v>9380.6694843750029</c:v>
                </c:pt>
                <c:pt idx="74">
                  <c:v>9380.6694843750029</c:v>
                </c:pt>
                <c:pt idx="75">
                  <c:v>9380.6694843750029</c:v>
                </c:pt>
                <c:pt idx="76">
                  <c:v>9380.6694843750029</c:v>
                </c:pt>
                <c:pt idx="77">
                  <c:v>9380.6694843750029</c:v>
                </c:pt>
                <c:pt idx="78">
                  <c:v>9380.6694843750029</c:v>
                </c:pt>
                <c:pt idx="79">
                  <c:v>9380.6694843750029</c:v>
                </c:pt>
                <c:pt idx="80">
                  <c:v>9380.6694843750029</c:v>
                </c:pt>
                <c:pt idx="81">
                  <c:v>9380.6694843750029</c:v>
                </c:pt>
                <c:pt idx="82">
                  <c:v>9380.6694843750029</c:v>
                </c:pt>
                <c:pt idx="83">
                  <c:v>9380.6694843750029</c:v>
                </c:pt>
                <c:pt idx="84">
                  <c:v>9380.6694843750029</c:v>
                </c:pt>
                <c:pt idx="85">
                  <c:v>9849.7029585937526</c:v>
                </c:pt>
                <c:pt idx="86">
                  <c:v>9849.7029585937526</c:v>
                </c:pt>
                <c:pt idx="87">
                  <c:v>9849.7029585937526</c:v>
                </c:pt>
                <c:pt idx="88">
                  <c:v>9849.7029585937526</c:v>
                </c:pt>
                <c:pt idx="89">
                  <c:v>9849.7029585937526</c:v>
                </c:pt>
                <c:pt idx="90">
                  <c:v>9849.7029585937526</c:v>
                </c:pt>
                <c:pt idx="91">
                  <c:v>9849.7029585937526</c:v>
                </c:pt>
                <c:pt idx="92">
                  <c:v>9849.7029585937526</c:v>
                </c:pt>
                <c:pt idx="93">
                  <c:v>9849.7029585937526</c:v>
                </c:pt>
                <c:pt idx="94">
                  <c:v>9849.7029585937526</c:v>
                </c:pt>
                <c:pt idx="95">
                  <c:v>9849.7029585937526</c:v>
                </c:pt>
                <c:pt idx="96">
                  <c:v>9849.7029585937526</c:v>
                </c:pt>
                <c:pt idx="97">
                  <c:v>10342.188106523441</c:v>
                </c:pt>
                <c:pt idx="98">
                  <c:v>10342.188106523441</c:v>
                </c:pt>
                <c:pt idx="99">
                  <c:v>10342.188106523441</c:v>
                </c:pt>
                <c:pt idx="100">
                  <c:v>10342.188106523441</c:v>
                </c:pt>
                <c:pt idx="101">
                  <c:v>10342.188106523441</c:v>
                </c:pt>
                <c:pt idx="102">
                  <c:v>10342.188106523441</c:v>
                </c:pt>
                <c:pt idx="103">
                  <c:v>10342.188106523441</c:v>
                </c:pt>
                <c:pt idx="104">
                  <c:v>10342.188106523441</c:v>
                </c:pt>
                <c:pt idx="105">
                  <c:v>10342.188106523441</c:v>
                </c:pt>
                <c:pt idx="106">
                  <c:v>10342.188106523441</c:v>
                </c:pt>
                <c:pt idx="107">
                  <c:v>10342.188106523441</c:v>
                </c:pt>
                <c:pt idx="108">
                  <c:v>10342.188106523441</c:v>
                </c:pt>
                <c:pt idx="109">
                  <c:v>10859.297511849614</c:v>
                </c:pt>
                <c:pt idx="110">
                  <c:v>10859.297511849614</c:v>
                </c:pt>
                <c:pt idx="111">
                  <c:v>10859.297511849614</c:v>
                </c:pt>
                <c:pt idx="112">
                  <c:v>10859.297511849614</c:v>
                </c:pt>
                <c:pt idx="113">
                  <c:v>10859.297511849614</c:v>
                </c:pt>
                <c:pt idx="114">
                  <c:v>10859.297511849614</c:v>
                </c:pt>
                <c:pt idx="115">
                  <c:v>10859.297511849614</c:v>
                </c:pt>
                <c:pt idx="116">
                  <c:v>10859.297511849614</c:v>
                </c:pt>
                <c:pt idx="117">
                  <c:v>10859.297511849614</c:v>
                </c:pt>
                <c:pt idx="118">
                  <c:v>10859.297511849614</c:v>
                </c:pt>
                <c:pt idx="119">
                  <c:v>10859.297511849614</c:v>
                </c:pt>
                <c:pt idx="120">
                  <c:v>10859.297511849614</c:v>
                </c:pt>
                <c:pt idx="121">
                  <c:v>11402.262387442095</c:v>
                </c:pt>
                <c:pt idx="122">
                  <c:v>11402.262387442095</c:v>
                </c:pt>
                <c:pt idx="123">
                  <c:v>11402.262387442095</c:v>
                </c:pt>
                <c:pt idx="124">
                  <c:v>11402.262387442095</c:v>
                </c:pt>
                <c:pt idx="125">
                  <c:v>11402.262387442095</c:v>
                </c:pt>
                <c:pt idx="126">
                  <c:v>11402.262387442095</c:v>
                </c:pt>
                <c:pt idx="127">
                  <c:v>11402.262387442095</c:v>
                </c:pt>
                <c:pt idx="128">
                  <c:v>11402.262387442095</c:v>
                </c:pt>
                <c:pt idx="129">
                  <c:v>11402.262387442095</c:v>
                </c:pt>
                <c:pt idx="130">
                  <c:v>11402.262387442095</c:v>
                </c:pt>
                <c:pt idx="131">
                  <c:v>11402.262387442095</c:v>
                </c:pt>
                <c:pt idx="132">
                  <c:v>11402.262387442095</c:v>
                </c:pt>
                <c:pt idx="133">
                  <c:v>11972.3755068142</c:v>
                </c:pt>
                <c:pt idx="134">
                  <c:v>11972.3755068142</c:v>
                </c:pt>
                <c:pt idx="135">
                  <c:v>11972.3755068142</c:v>
                </c:pt>
                <c:pt idx="136">
                  <c:v>11972.3755068142</c:v>
                </c:pt>
                <c:pt idx="137">
                  <c:v>11972.3755068142</c:v>
                </c:pt>
                <c:pt idx="138">
                  <c:v>11972.3755068142</c:v>
                </c:pt>
                <c:pt idx="139">
                  <c:v>11972.3755068142</c:v>
                </c:pt>
                <c:pt idx="140">
                  <c:v>11972.3755068142</c:v>
                </c:pt>
                <c:pt idx="141">
                  <c:v>11972.3755068142</c:v>
                </c:pt>
                <c:pt idx="142">
                  <c:v>11972.3755068142</c:v>
                </c:pt>
                <c:pt idx="143">
                  <c:v>11972.3755068142</c:v>
                </c:pt>
                <c:pt idx="144">
                  <c:v>11972.3755068142</c:v>
                </c:pt>
                <c:pt idx="145">
                  <c:v>12570.99428215491</c:v>
                </c:pt>
                <c:pt idx="146">
                  <c:v>12570.99428215491</c:v>
                </c:pt>
                <c:pt idx="147">
                  <c:v>12570.99428215491</c:v>
                </c:pt>
                <c:pt idx="148">
                  <c:v>12570.99428215491</c:v>
                </c:pt>
                <c:pt idx="149">
                  <c:v>12570.99428215491</c:v>
                </c:pt>
                <c:pt idx="150">
                  <c:v>12570.99428215491</c:v>
                </c:pt>
                <c:pt idx="151">
                  <c:v>12570.99428215491</c:v>
                </c:pt>
                <c:pt idx="152">
                  <c:v>12570.99428215491</c:v>
                </c:pt>
                <c:pt idx="153">
                  <c:v>12570.99428215491</c:v>
                </c:pt>
                <c:pt idx="154">
                  <c:v>12570.99428215491</c:v>
                </c:pt>
                <c:pt idx="155">
                  <c:v>12570.99428215491</c:v>
                </c:pt>
                <c:pt idx="156">
                  <c:v>12570.99428215491</c:v>
                </c:pt>
                <c:pt idx="157">
                  <c:v>13199.543996262657</c:v>
                </c:pt>
                <c:pt idx="158">
                  <c:v>13199.543996262657</c:v>
                </c:pt>
                <c:pt idx="159">
                  <c:v>13199.543996262657</c:v>
                </c:pt>
                <c:pt idx="160">
                  <c:v>13199.543996262657</c:v>
                </c:pt>
                <c:pt idx="161">
                  <c:v>13199.543996262657</c:v>
                </c:pt>
                <c:pt idx="162">
                  <c:v>13199.543996262657</c:v>
                </c:pt>
                <c:pt idx="163">
                  <c:v>13199.543996262657</c:v>
                </c:pt>
                <c:pt idx="164">
                  <c:v>13199.543996262657</c:v>
                </c:pt>
                <c:pt idx="165">
                  <c:v>13199.543996262657</c:v>
                </c:pt>
                <c:pt idx="166">
                  <c:v>13199.543996262657</c:v>
                </c:pt>
                <c:pt idx="167">
                  <c:v>13199.543996262657</c:v>
                </c:pt>
                <c:pt idx="168">
                  <c:v>13199.543996262657</c:v>
                </c:pt>
                <c:pt idx="169">
                  <c:v>13859.52119607579</c:v>
                </c:pt>
                <c:pt idx="170">
                  <c:v>13859.52119607579</c:v>
                </c:pt>
                <c:pt idx="171">
                  <c:v>13859.52119607579</c:v>
                </c:pt>
                <c:pt idx="172">
                  <c:v>13859.52119607579</c:v>
                </c:pt>
                <c:pt idx="173">
                  <c:v>13859.52119607579</c:v>
                </c:pt>
                <c:pt idx="174">
                  <c:v>13859.52119607579</c:v>
                </c:pt>
                <c:pt idx="175">
                  <c:v>13859.52119607579</c:v>
                </c:pt>
                <c:pt idx="176">
                  <c:v>13859.52119607579</c:v>
                </c:pt>
                <c:pt idx="177">
                  <c:v>13859.52119607579</c:v>
                </c:pt>
                <c:pt idx="178">
                  <c:v>13859.52119607579</c:v>
                </c:pt>
                <c:pt idx="179">
                  <c:v>13859.52119607579</c:v>
                </c:pt>
                <c:pt idx="180">
                  <c:v>13859.52119607579</c:v>
                </c:pt>
                <c:pt idx="181">
                  <c:v>14552.49725587958</c:v>
                </c:pt>
                <c:pt idx="182">
                  <c:v>14552.49725587958</c:v>
                </c:pt>
                <c:pt idx="183">
                  <c:v>14552.49725587958</c:v>
                </c:pt>
                <c:pt idx="184">
                  <c:v>14552.49725587958</c:v>
                </c:pt>
                <c:pt idx="185">
                  <c:v>14552.49725587958</c:v>
                </c:pt>
                <c:pt idx="186">
                  <c:v>14552.49725587958</c:v>
                </c:pt>
                <c:pt idx="187">
                  <c:v>14552.49725587958</c:v>
                </c:pt>
                <c:pt idx="188">
                  <c:v>14552.49725587958</c:v>
                </c:pt>
                <c:pt idx="189">
                  <c:v>14552.49725587958</c:v>
                </c:pt>
                <c:pt idx="190">
                  <c:v>14552.49725587958</c:v>
                </c:pt>
                <c:pt idx="191">
                  <c:v>14552.49725587958</c:v>
                </c:pt>
                <c:pt idx="192">
                  <c:v>14552.49725587958</c:v>
                </c:pt>
                <c:pt idx="193">
                  <c:v>15280.12211867356</c:v>
                </c:pt>
                <c:pt idx="194">
                  <c:v>15280.12211867356</c:v>
                </c:pt>
                <c:pt idx="195">
                  <c:v>15280.12211867356</c:v>
                </c:pt>
                <c:pt idx="196">
                  <c:v>15280.12211867356</c:v>
                </c:pt>
                <c:pt idx="197">
                  <c:v>15280.12211867356</c:v>
                </c:pt>
                <c:pt idx="198">
                  <c:v>15280.12211867356</c:v>
                </c:pt>
                <c:pt idx="199">
                  <c:v>15280.12211867356</c:v>
                </c:pt>
                <c:pt idx="200">
                  <c:v>15280.12211867356</c:v>
                </c:pt>
                <c:pt idx="201">
                  <c:v>15280.12211867356</c:v>
                </c:pt>
                <c:pt idx="202">
                  <c:v>15280.12211867356</c:v>
                </c:pt>
                <c:pt idx="203">
                  <c:v>15280.12211867356</c:v>
                </c:pt>
                <c:pt idx="204">
                  <c:v>15280.12211867356</c:v>
                </c:pt>
                <c:pt idx="205">
                  <c:v>16044.128224607239</c:v>
                </c:pt>
                <c:pt idx="206">
                  <c:v>16044.128224607239</c:v>
                </c:pt>
                <c:pt idx="207">
                  <c:v>16044.128224607239</c:v>
                </c:pt>
                <c:pt idx="208">
                  <c:v>16044.128224607239</c:v>
                </c:pt>
                <c:pt idx="209">
                  <c:v>16044.128224607239</c:v>
                </c:pt>
                <c:pt idx="210">
                  <c:v>16044.128224607239</c:v>
                </c:pt>
                <c:pt idx="211">
                  <c:v>16044.128224607239</c:v>
                </c:pt>
                <c:pt idx="212">
                  <c:v>16044.128224607239</c:v>
                </c:pt>
                <c:pt idx="213">
                  <c:v>16044.128224607239</c:v>
                </c:pt>
                <c:pt idx="214">
                  <c:v>16044.128224607239</c:v>
                </c:pt>
                <c:pt idx="215">
                  <c:v>16044.128224607239</c:v>
                </c:pt>
                <c:pt idx="216">
                  <c:v>16044.128224607239</c:v>
                </c:pt>
                <c:pt idx="217">
                  <c:v>16846.3346358376</c:v>
                </c:pt>
                <c:pt idx="218">
                  <c:v>16846.3346358376</c:v>
                </c:pt>
                <c:pt idx="219">
                  <c:v>16846.3346358376</c:v>
                </c:pt>
                <c:pt idx="220">
                  <c:v>16846.3346358376</c:v>
                </c:pt>
                <c:pt idx="221">
                  <c:v>16846.3346358376</c:v>
                </c:pt>
                <c:pt idx="222">
                  <c:v>16846.3346358376</c:v>
                </c:pt>
                <c:pt idx="223">
                  <c:v>16846.3346358376</c:v>
                </c:pt>
                <c:pt idx="224">
                  <c:v>16846.3346358376</c:v>
                </c:pt>
                <c:pt idx="225">
                  <c:v>16846.3346358376</c:v>
                </c:pt>
                <c:pt idx="226">
                  <c:v>16846.3346358376</c:v>
                </c:pt>
                <c:pt idx="227">
                  <c:v>16846.3346358376</c:v>
                </c:pt>
                <c:pt idx="228">
                  <c:v>16846.3346358376</c:v>
                </c:pt>
                <c:pt idx="229">
                  <c:v>17688.651367629482</c:v>
                </c:pt>
                <c:pt idx="230">
                  <c:v>17688.651367629482</c:v>
                </c:pt>
                <c:pt idx="231">
                  <c:v>17688.651367629482</c:v>
                </c:pt>
                <c:pt idx="232">
                  <c:v>17688.651367629482</c:v>
                </c:pt>
                <c:pt idx="233">
                  <c:v>17688.651367629482</c:v>
                </c:pt>
                <c:pt idx="234">
                  <c:v>17688.651367629482</c:v>
                </c:pt>
                <c:pt idx="235">
                  <c:v>17688.651367629482</c:v>
                </c:pt>
                <c:pt idx="236">
                  <c:v>17688.651367629482</c:v>
                </c:pt>
                <c:pt idx="237">
                  <c:v>17688.651367629482</c:v>
                </c:pt>
                <c:pt idx="238">
                  <c:v>17688.651367629482</c:v>
                </c:pt>
                <c:pt idx="239">
                  <c:v>17688.651367629482</c:v>
                </c:pt>
                <c:pt idx="240">
                  <c:v>17688.651367629482</c:v>
                </c:pt>
                <c:pt idx="241">
                  <c:v>18573.083936010957</c:v>
                </c:pt>
                <c:pt idx="242">
                  <c:v>18573.083936010957</c:v>
                </c:pt>
                <c:pt idx="243">
                  <c:v>18573.083936010957</c:v>
                </c:pt>
                <c:pt idx="244">
                  <c:v>18573.083936010957</c:v>
                </c:pt>
                <c:pt idx="245">
                  <c:v>18573.083936010957</c:v>
                </c:pt>
                <c:pt idx="246">
                  <c:v>18573.083936010957</c:v>
                </c:pt>
                <c:pt idx="247">
                  <c:v>18573.083936010957</c:v>
                </c:pt>
                <c:pt idx="248">
                  <c:v>18573.083936010957</c:v>
                </c:pt>
                <c:pt idx="249">
                  <c:v>18573.083936010957</c:v>
                </c:pt>
                <c:pt idx="250">
                  <c:v>18573.083936010957</c:v>
                </c:pt>
                <c:pt idx="251">
                  <c:v>18573.083936010957</c:v>
                </c:pt>
                <c:pt idx="252">
                  <c:v>18573.083936010957</c:v>
                </c:pt>
                <c:pt idx="253">
                  <c:v>19501.738132811504</c:v>
                </c:pt>
                <c:pt idx="254">
                  <c:v>19501.738132811504</c:v>
                </c:pt>
                <c:pt idx="255">
                  <c:v>19501.738132811504</c:v>
                </c:pt>
                <c:pt idx="256">
                  <c:v>19501.738132811504</c:v>
                </c:pt>
                <c:pt idx="257">
                  <c:v>19501.738132811504</c:v>
                </c:pt>
                <c:pt idx="258">
                  <c:v>19501.738132811504</c:v>
                </c:pt>
                <c:pt idx="259">
                  <c:v>19501.738132811504</c:v>
                </c:pt>
                <c:pt idx="260">
                  <c:v>19501.738132811504</c:v>
                </c:pt>
                <c:pt idx="261">
                  <c:v>19501.738132811504</c:v>
                </c:pt>
                <c:pt idx="262">
                  <c:v>19501.738132811504</c:v>
                </c:pt>
                <c:pt idx="263">
                  <c:v>19501.738132811504</c:v>
                </c:pt>
                <c:pt idx="264">
                  <c:v>19501.738132811504</c:v>
                </c:pt>
                <c:pt idx="265">
                  <c:v>20476.82503945208</c:v>
                </c:pt>
                <c:pt idx="266">
                  <c:v>20476.82503945208</c:v>
                </c:pt>
                <c:pt idx="267">
                  <c:v>20476.82503945208</c:v>
                </c:pt>
                <c:pt idx="268">
                  <c:v>20476.82503945208</c:v>
                </c:pt>
                <c:pt idx="269">
                  <c:v>20476.82503945208</c:v>
                </c:pt>
                <c:pt idx="270">
                  <c:v>20476.82503945208</c:v>
                </c:pt>
                <c:pt idx="271">
                  <c:v>20476.82503945208</c:v>
                </c:pt>
                <c:pt idx="272">
                  <c:v>20476.82503945208</c:v>
                </c:pt>
                <c:pt idx="273">
                  <c:v>20476.82503945208</c:v>
                </c:pt>
                <c:pt idx="274">
                  <c:v>20476.82503945208</c:v>
                </c:pt>
                <c:pt idx="275">
                  <c:v>20476.82503945208</c:v>
                </c:pt>
                <c:pt idx="276">
                  <c:v>20476.82503945208</c:v>
                </c:pt>
                <c:pt idx="277">
                  <c:v>21500.666291424684</c:v>
                </c:pt>
                <c:pt idx="278">
                  <c:v>21500.666291424684</c:v>
                </c:pt>
                <c:pt idx="279">
                  <c:v>21500.666291424684</c:v>
                </c:pt>
                <c:pt idx="280">
                  <c:v>21500.666291424684</c:v>
                </c:pt>
                <c:pt idx="281">
                  <c:v>21500.666291424684</c:v>
                </c:pt>
                <c:pt idx="282">
                  <c:v>21500.666291424684</c:v>
                </c:pt>
                <c:pt idx="283">
                  <c:v>21500.666291424684</c:v>
                </c:pt>
                <c:pt idx="284">
                  <c:v>21500.666291424684</c:v>
                </c:pt>
                <c:pt idx="285">
                  <c:v>21500.666291424684</c:v>
                </c:pt>
                <c:pt idx="286">
                  <c:v>21500.666291424684</c:v>
                </c:pt>
                <c:pt idx="287">
                  <c:v>21500.666291424684</c:v>
                </c:pt>
                <c:pt idx="288">
                  <c:v>21500.666291424684</c:v>
                </c:pt>
                <c:pt idx="289">
                  <c:v>22575.69960599592</c:v>
                </c:pt>
                <c:pt idx="290">
                  <c:v>22575.69960599592</c:v>
                </c:pt>
                <c:pt idx="291">
                  <c:v>22575.69960599592</c:v>
                </c:pt>
                <c:pt idx="292">
                  <c:v>22575.69960599592</c:v>
                </c:pt>
                <c:pt idx="293">
                  <c:v>22575.69960599592</c:v>
                </c:pt>
                <c:pt idx="294">
                  <c:v>22575.69960599592</c:v>
                </c:pt>
                <c:pt idx="295">
                  <c:v>22575.69960599592</c:v>
                </c:pt>
                <c:pt idx="296">
                  <c:v>22575.69960599592</c:v>
                </c:pt>
                <c:pt idx="297">
                  <c:v>22575.69960599592</c:v>
                </c:pt>
                <c:pt idx="298">
                  <c:v>22575.69960599592</c:v>
                </c:pt>
                <c:pt idx="299">
                  <c:v>22575.69960599592</c:v>
                </c:pt>
                <c:pt idx="300">
                  <c:v>22575.69960599592</c:v>
                </c:pt>
                <c:pt idx="301">
                  <c:v>23704.484586295715</c:v>
                </c:pt>
                <c:pt idx="302">
                  <c:v>23704.484586295715</c:v>
                </c:pt>
                <c:pt idx="303">
                  <c:v>23704.484586295715</c:v>
                </c:pt>
                <c:pt idx="304">
                  <c:v>23704.484586295715</c:v>
                </c:pt>
                <c:pt idx="305">
                  <c:v>23704.484586295715</c:v>
                </c:pt>
                <c:pt idx="306">
                  <c:v>23704.484586295715</c:v>
                </c:pt>
                <c:pt idx="307">
                  <c:v>23704.484586295715</c:v>
                </c:pt>
                <c:pt idx="308">
                  <c:v>23704.484586295715</c:v>
                </c:pt>
                <c:pt idx="309">
                  <c:v>23704.484586295715</c:v>
                </c:pt>
                <c:pt idx="310">
                  <c:v>23704.484586295715</c:v>
                </c:pt>
                <c:pt idx="311">
                  <c:v>23704.484586295715</c:v>
                </c:pt>
                <c:pt idx="312">
                  <c:v>23704.484586295715</c:v>
                </c:pt>
                <c:pt idx="313">
                  <c:v>24889.708815610502</c:v>
                </c:pt>
                <c:pt idx="314">
                  <c:v>24889.708815610502</c:v>
                </c:pt>
                <c:pt idx="315">
                  <c:v>24889.708815610502</c:v>
                </c:pt>
                <c:pt idx="316">
                  <c:v>24889.708815610502</c:v>
                </c:pt>
                <c:pt idx="317">
                  <c:v>24889.708815610502</c:v>
                </c:pt>
                <c:pt idx="318">
                  <c:v>24889.708815610502</c:v>
                </c:pt>
                <c:pt idx="319">
                  <c:v>24889.708815610502</c:v>
                </c:pt>
                <c:pt idx="320">
                  <c:v>24889.708815610502</c:v>
                </c:pt>
                <c:pt idx="321">
                  <c:v>24889.708815610502</c:v>
                </c:pt>
                <c:pt idx="322">
                  <c:v>24889.708815610502</c:v>
                </c:pt>
                <c:pt idx="323">
                  <c:v>24889.708815610502</c:v>
                </c:pt>
                <c:pt idx="324">
                  <c:v>24889.708815610502</c:v>
                </c:pt>
                <c:pt idx="325">
                  <c:v>26134.194256391027</c:v>
                </c:pt>
                <c:pt idx="326">
                  <c:v>26134.194256391027</c:v>
                </c:pt>
                <c:pt idx="327">
                  <c:v>26134.194256391027</c:v>
                </c:pt>
                <c:pt idx="328">
                  <c:v>26134.194256391027</c:v>
                </c:pt>
                <c:pt idx="329">
                  <c:v>26134.194256391027</c:v>
                </c:pt>
                <c:pt idx="330">
                  <c:v>26134.194256391027</c:v>
                </c:pt>
                <c:pt idx="331">
                  <c:v>26134.194256391027</c:v>
                </c:pt>
                <c:pt idx="332">
                  <c:v>26134.194256391027</c:v>
                </c:pt>
                <c:pt idx="333">
                  <c:v>26134.194256391027</c:v>
                </c:pt>
                <c:pt idx="334">
                  <c:v>26134.194256391027</c:v>
                </c:pt>
                <c:pt idx="335">
                  <c:v>26134.194256391027</c:v>
                </c:pt>
                <c:pt idx="336">
                  <c:v>26134.194256391027</c:v>
                </c:pt>
                <c:pt idx="337">
                  <c:v>27440.90396921058</c:v>
                </c:pt>
                <c:pt idx="338">
                  <c:v>27440.90396921058</c:v>
                </c:pt>
                <c:pt idx="339">
                  <c:v>27440.90396921058</c:v>
                </c:pt>
                <c:pt idx="340">
                  <c:v>27440.90396921058</c:v>
                </c:pt>
                <c:pt idx="341">
                  <c:v>27440.90396921058</c:v>
                </c:pt>
                <c:pt idx="342">
                  <c:v>27440.90396921058</c:v>
                </c:pt>
                <c:pt idx="343">
                  <c:v>27440.90396921058</c:v>
                </c:pt>
                <c:pt idx="344">
                  <c:v>27440.90396921058</c:v>
                </c:pt>
                <c:pt idx="345">
                  <c:v>27440.90396921058</c:v>
                </c:pt>
                <c:pt idx="346">
                  <c:v>27440.90396921058</c:v>
                </c:pt>
                <c:pt idx="347">
                  <c:v>27440.90396921058</c:v>
                </c:pt>
                <c:pt idx="348">
                  <c:v>27440.90396921058</c:v>
                </c:pt>
                <c:pt idx="349">
                  <c:v>28812.949167671111</c:v>
                </c:pt>
                <c:pt idx="350">
                  <c:v>28812.949167671111</c:v>
                </c:pt>
                <c:pt idx="351">
                  <c:v>28812.949167671111</c:v>
                </c:pt>
                <c:pt idx="352">
                  <c:v>28812.949167671111</c:v>
                </c:pt>
                <c:pt idx="353">
                  <c:v>28812.949167671111</c:v>
                </c:pt>
                <c:pt idx="354">
                  <c:v>28812.949167671111</c:v>
                </c:pt>
                <c:pt idx="355">
                  <c:v>28812.949167671111</c:v>
                </c:pt>
                <c:pt idx="356">
                  <c:v>28812.949167671111</c:v>
                </c:pt>
                <c:pt idx="357">
                  <c:v>28812.949167671111</c:v>
                </c:pt>
                <c:pt idx="358">
                  <c:v>28812.949167671111</c:v>
                </c:pt>
                <c:pt idx="359">
                  <c:v>28812.949167671111</c:v>
                </c:pt>
                <c:pt idx="360">
                  <c:v>28812.949167671111</c:v>
                </c:pt>
                <c:pt idx="361">
                  <c:v>30253.596626054667</c:v>
                </c:pt>
                <c:pt idx="362">
                  <c:v>30253.596626054667</c:v>
                </c:pt>
                <c:pt idx="363">
                  <c:v>30253.596626054667</c:v>
                </c:pt>
                <c:pt idx="364">
                  <c:v>30253.596626054667</c:v>
                </c:pt>
                <c:pt idx="365">
                  <c:v>30253.596626054667</c:v>
                </c:pt>
                <c:pt idx="366">
                  <c:v>30253.596626054667</c:v>
                </c:pt>
                <c:pt idx="367">
                  <c:v>30253.596626054667</c:v>
                </c:pt>
                <c:pt idx="368">
                  <c:v>30253.596626054667</c:v>
                </c:pt>
                <c:pt idx="369">
                  <c:v>30253.596626054667</c:v>
                </c:pt>
                <c:pt idx="370">
                  <c:v>30253.596626054667</c:v>
                </c:pt>
                <c:pt idx="371">
                  <c:v>30253.596626054667</c:v>
                </c:pt>
                <c:pt idx="372">
                  <c:v>30253.596626054667</c:v>
                </c:pt>
                <c:pt idx="373">
                  <c:v>31766.276457357402</c:v>
                </c:pt>
                <c:pt idx="374">
                  <c:v>31766.276457357402</c:v>
                </c:pt>
                <c:pt idx="375">
                  <c:v>31766.276457357402</c:v>
                </c:pt>
                <c:pt idx="376">
                  <c:v>31766.276457357402</c:v>
                </c:pt>
                <c:pt idx="377">
                  <c:v>31766.276457357402</c:v>
                </c:pt>
                <c:pt idx="378">
                  <c:v>31766.276457357402</c:v>
                </c:pt>
                <c:pt idx="379">
                  <c:v>31766.276457357402</c:v>
                </c:pt>
                <c:pt idx="380">
                  <c:v>31766.276457357402</c:v>
                </c:pt>
                <c:pt idx="381">
                  <c:v>31766.276457357402</c:v>
                </c:pt>
                <c:pt idx="382">
                  <c:v>31766.276457357402</c:v>
                </c:pt>
                <c:pt idx="383">
                  <c:v>31766.276457357402</c:v>
                </c:pt>
                <c:pt idx="384">
                  <c:v>31766.276457357402</c:v>
                </c:pt>
                <c:pt idx="385">
                  <c:v>33354.590280225275</c:v>
                </c:pt>
                <c:pt idx="386">
                  <c:v>33354.590280225275</c:v>
                </c:pt>
                <c:pt idx="387">
                  <c:v>33354.590280225275</c:v>
                </c:pt>
                <c:pt idx="388">
                  <c:v>33354.590280225275</c:v>
                </c:pt>
                <c:pt idx="389">
                  <c:v>33354.590280225275</c:v>
                </c:pt>
                <c:pt idx="390">
                  <c:v>33354.590280225275</c:v>
                </c:pt>
                <c:pt idx="391">
                  <c:v>33354.590280225275</c:v>
                </c:pt>
                <c:pt idx="392">
                  <c:v>33354.590280225275</c:v>
                </c:pt>
                <c:pt idx="393">
                  <c:v>33354.590280225275</c:v>
                </c:pt>
                <c:pt idx="394">
                  <c:v>33354.590280225275</c:v>
                </c:pt>
                <c:pt idx="395">
                  <c:v>33354.590280225275</c:v>
                </c:pt>
                <c:pt idx="396">
                  <c:v>33354.590280225275</c:v>
                </c:pt>
                <c:pt idx="397">
                  <c:v>35022.319794236537</c:v>
                </c:pt>
                <c:pt idx="398">
                  <c:v>35022.319794236537</c:v>
                </c:pt>
                <c:pt idx="399">
                  <c:v>35022.319794236537</c:v>
                </c:pt>
                <c:pt idx="400">
                  <c:v>35022.319794236537</c:v>
                </c:pt>
                <c:pt idx="401">
                  <c:v>35022.319794236537</c:v>
                </c:pt>
                <c:pt idx="402">
                  <c:v>35022.319794236537</c:v>
                </c:pt>
                <c:pt idx="403">
                  <c:v>35022.319794236537</c:v>
                </c:pt>
                <c:pt idx="404">
                  <c:v>35022.319794236537</c:v>
                </c:pt>
                <c:pt idx="405">
                  <c:v>35022.319794236537</c:v>
                </c:pt>
                <c:pt idx="406">
                  <c:v>35022.319794236537</c:v>
                </c:pt>
                <c:pt idx="407">
                  <c:v>35022.319794236537</c:v>
                </c:pt>
                <c:pt idx="408">
                  <c:v>35022.319794236537</c:v>
                </c:pt>
                <c:pt idx="409">
                  <c:v>36773.435783948364</c:v>
                </c:pt>
                <c:pt idx="410">
                  <c:v>36773.435783948364</c:v>
                </c:pt>
                <c:pt idx="411">
                  <c:v>36773.435783948364</c:v>
                </c:pt>
                <c:pt idx="412">
                  <c:v>36773.435783948364</c:v>
                </c:pt>
                <c:pt idx="413">
                  <c:v>36773.435783948364</c:v>
                </c:pt>
                <c:pt idx="414">
                  <c:v>36773.435783948364</c:v>
                </c:pt>
                <c:pt idx="415">
                  <c:v>36773.435783948364</c:v>
                </c:pt>
                <c:pt idx="416">
                  <c:v>36773.435783948364</c:v>
                </c:pt>
                <c:pt idx="417">
                  <c:v>36773.435783948364</c:v>
                </c:pt>
                <c:pt idx="418">
                  <c:v>36773.435783948364</c:v>
                </c:pt>
                <c:pt idx="419">
                  <c:v>36773.435783948364</c:v>
                </c:pt>
                <c:pt idx="420">
                  <c:v>36773.435783948364</c:v>
                </c:pt>
                <c:pt idx="421">
                  <c:v>38612.107573145782</c:v>
                </c:pt>
                <c:pt idx="422">
                  <c:v>38612.107573145782</c:v>
                </c:pt>
                <c:pt idx="423">
                  <c:v>38612.107573145782</c:v>
                </c:pt>
                <c:pt idx="424">
                  <c:v>38612.107573145782</c:v>
                </c:pt>
                <c:pt idx="425">
                  <c:v>38612.107573145782</c:v>
                </c:pt>
                <c:pt idx="426">
                  <c:v>38612.107573145782</c:v>
                </c:pt>
                <c:pt idx="427">
                  <c:v>38612.107573145782</c:v>
                </c:pt>
                <c:pt idx="428">
                  <c:v>38612.107573145782</c:v>
                </c:pt>
                <c:pt idx="429">
                  <c:v>38612.107573145782</c:v>
                </c:pt>
                <c:pt idx="430">
                  <c:v>38612.107573145782</c:v>
                </c:pt>
                <c:pt idx="431">
                  <c:v>38612.107573145782</c:v>
                </c:pt>
                <c:pt idx="432">
                  <c:v>38612.107573145782</c:v>
                </c:pt>
                <c:pt idx="433">
                  <c:v>40542.712951803071</c:v>
                </c:pt>
                <c:pt idx="434">
                  <c:v>40542.712951803071</c:v>
                </c:pt>
                <c:pt idx="435">
                  <c:v>40542.712951803071</c:v>
                </c:pt>
                <c:pt idx="436">
                  <c:v>40542.712951803071</c:v>
                </c:pt>
                <c:pt idx="437">
                  <c:v>40542.712951803071</c:v>
                </c:pt>
                <c:pt idx="438">
                  <c:v>40542.712951803071</c:v>
                </c:pt>
                <c:pt idx="439">
                  <c:v>40542.712951803071</c:v>
                </c:pt>
                <c:pt idx="440">
                  <c:v>40542.712951803071</c:v>
                </c:pt>
                <c:pt idx="441">
                  <c:v>40542.712951803071</c:v>
                </c:pt>
                <c:pt idx="442">
                  <c:v>40542.712951803071</c:v>
                </c:pt>
                <c:pt idx="443">
                  <c:v>40542.712951803071</c:v>
                </c:pt>
                <c:pt idx="444">
                  <c:v>40542.712951803071</c:v>
                </c:pt>
                <c:pt idx="445">
                  <c:v>42569.848599393226</c:v>
                </c:pt>
                <c:pt idx="446">
                  <c:v>42569.848599393226</c:v>
                </c:pt>
                <c:pt idx="447">
                  <c:v>42569.848599393226</c:v>
                </c:pt>
                <c:pt idx="448">
                  <c:v>42569.848599393226</c:v>
                </c:pt>
                <c:pt idx="449">
                  <c:v>42569.848599393226</c:v>
                </c:pt>
                <c:pt idx="450">
                  <c:v>42569.848599393226</c:v>
                </c:pt>
                <c:pt idx="451">
                  <c:v>42569.848599393226</c:v>
                </c:pt>
                <c:pt idx="452">
                  <c:v>42569.848599393226</c:v>
                </c:pt>
                <c:pt idx="453">
                  <c:v>42569.848599393226</c:v>
                </c:pt>
                <c:pt idx="454">
                  <c:v>42569.848599393226</c:v>
                </c:pt>
                <c:pt idx="455">
                  <c:v>42569.848599393226</c:v>
                </c:pt>
                <c:pt idx="456">
                  <c:v>42569.848599393226</c:v>
                </c:pt>
                <c:pt idx="457">
                  <c:v>44698.341029362891</c:v>
                </c:pt>
                <c:pt idx="458">
                  <c:v>44698.341029362891</c:v>
                </c:pt>
                <c:pt idx="459">
                  <c:v>44698.341029362891</c:v>
                </c:pt>
                <c:pt idx="460">
                  <c:v>44698.341029362891</c:v>
                </c:pt>
                <c:pt idx="461">
                  <c:v>44698.341029362891</c:v>
                </c:pt>
                <c:pt idx="462">
                  <c:v>44698.341029362891</c:v>
                </c:pt>
                <c:pt idx="463">
                  <c:v>44698.341029362891</c:v>
                </c:pt>
                <c:pt idx="464">
                  <c:v>44698.341029362891</c:v>
                </c:pt>
                <c:pt idx="465">
                  <c:v>44698.341029362891</c:v>
                </c:pt>
                <c:pt idx="466">
                  <c:v>44698.341029362891</c:v>
                </c:pt>
                <c:pt idx="467">
                  <c:v>44698.341029362891</c:v>
                </c:pt>
                <c:pt idx="468">
                  <c:v>44698.341029362891</c:v>
                </c:pt>
                <c:pt idx="469">
                  <c:v>46933.258080831038</c:v>
                </c:pt>
                <c:pt idx="470">
                  <c:v>46933.258080831038</c:v>
                </c:pt>
                <c:pt idx="471">
                  <c:v>46933.258080831038</c:v>
                </c:pt>
                <c:pt idx="472">
                  <c:v>46933.258080831038</c:v>
                </c:pt>
                <c:pt idx="473">
                  <c:v>46933.258080831038</c:v>
                </c:pt>
                <c:pt idx="474">
                  <c:v>46933.258080831038</c:v>
                </c:pt>
                <c:pt idx="475">
                  <c:v>46933.258080831038</c:v>
                </c:pt>
                <c:pt idx="476">
                  <c:v>46933.258080831038</c:v>
                </c:pt>
                <c:pt idx="477">
                  <c:v>46933.258080831038</c:v>
                </c:pt>
                <c:pt idx="478">
                  <c:v>46933.258080831038</c:v>
                </c:pt>
                <c:pt idx="479">
                  <c:v>46933.258080831038</c:v>
                </c:pt>
                <c:pt idx="480">
                  <c:v>46933.258080831038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BE-46B3-BAF4-8A84F894DD92}"/>
            </c:ext>
          </c:extLst>
        </c:ser>
        <c:ser>
          <c:idx val="2"/>
          <c:order val="2"/>
          <c:tx>
            <c:strRef>
              <c:f>'Plan 1'!$C$3</c:f>
              <c:strCache>
                <c:ptCount val="1"/>
                <c:pt idx="0">
                  <c:v>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'Plan 1'!$C$4:$C$484</c:f>
              <c:numCache>
                <c:formatCode>General</c:formatCode>
                <c:ptCount val="4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DBE-46B3-BAF4-8A84F894D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9420704"/>
        <c:axId val="1503783856"/>
      </c:lineChart>
      <c:catAx>
        <c:axId val="1509420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Month</a:t>
                </a:r>
              </a:p>
            </c:rich>
          </c:tx>
          <c:layout>
            <c:manualLayout>
              <c:xMode val="edge"/>
              <c:yMode val="edge"/>
              <c:x val="0.52001359674365355"/>
              <c:y val="0.691712204007286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3783856"/>
        <c:crosses val="autoZero"/>
        <c:auto val="1"/>
        <c:lblAlgn val="ctr"/>
        <c:lblOffset val="100"/>
        <c:noMultiLvlLbl val="0"/>
      </c:catAx>
      <c:valAx>
        <c:axId val="150378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Amount in $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50942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874957937950064"/>
          <c:y val="0.77651725766625412"/>
          <c:w val="0.41532135406151155"/>
          <c:h val="6.0232932159106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/>
              <a:t>Future Worth vs MARR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'Comparison of Alternatives'!$B$7:$E$7</c:f>
              <c:strCache>
                <c:ptCount val="4"/>
                <c:pt idx="0">
                  <c:v>1</c:v>
                </c:pt>
                <c:pt idx="1">
                  <c:v>Yes (High return)</c:v>
                </c:pt>
                <c:pt idx="2">
                  <c:v>Buying</c:v>
                </c:pt>
                <c:pt idx="3">
                  <c:v>Shorter Period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Alternatives'!$F$7:$J$7</c:f>
              <c:numCache>
                <c:formatCode>"$"#,##0.00_);[Red]\("$"#,##0.00\)</c:formatCode>
                <c:ptCount val="5"/>
                <c:pt idx="0">
                  <c:v>8738948.5602782518</c:v>
                </c:pt>
                <c:pt idx="1">
                  <c:v>9006631.6065559685</c:v>
                </c:pt>
                <c:pt idx="2">
                  <c:v>9962767.9981199782</c:v>
                </c:pt>
                <c:pt idx="3">
                  <c:v>12881934.896450199</c:v>
                </c:pt>
                <c:pt idx="4">
                  <c:v>24345249.497018743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24-45CD-92B1-48F14EF35826}"/>
            </c:ext>
          </c:extLst>
        </c:ser>
        <c:ser>
          <c:idx val="1"/>
          <c:order val="1"/>
          <c:tx>
            <c:strRef>
              <c:f>'Comparison of Alternatives'!$B$8:$E$8</c:f>
              <c:strCache>
                <c:ptCount val="4"/>
                <c:pt idx="0">
                  <c:v>2</c:v>
                </c:pt>
                <c:pt idx="1">
                  <c:v>Yes (High return)</c:v>
                </c:pt>
                <c:pt idx="2">
                  <c:v>Buying</c:v>
                </c:pt>
                <c:pt idx="3">
                  <c:v>Longer Period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Alternatives'!$F$8:$J$8</c:f>
              <c:numCache>
                <c:formatCode>"$"#,##0.00_);[Red]\("$"#,##0.00\)</c:formatCode>
                <c:ptCount val="5"/>
                <c:pt idx="0">
                  <c:v>8752688.560278248</c:v>
                </c:pt>
                <c:pt idx="1">
                  <c:v>9022196.9126188718</c:v>
                </c:pt>
                <c:pt idx="2">
                  <c:v>9985462.8508193251</c:v>
                </c:pt>
                <c:pt idx="3">
                  <c:v>12929954.292273585</c:v>
                </c:pt>
                <c:pt idx="4">
                  <c:v>24504319.997084823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24-45CD-92B1-48F14EF35826}"/>
            </c:ext>
          </c:extLst>
        </c:ser>
        <c:ser>
          <c:idx val="2"/>
          <c:order val="2"/>
          <c:tx>
            <c:strRef>
              <c:f>'Comparison of Alternatives'!$B$9:$E$9</c:f>
              <c:strCache>
                <c:ptCount val="4"/>
                <c:pt idx="0">
                  <c:v>3</c:v>
                </c:pt>
                <c:pt idx="1">
                  <c:v>Yes (High return)</c:v>
                </c:pt>
                <c:pt idx="2">
                  <c:v>Renting</c:v>
                </c:pt>
                <c:pt idx="3">
                  <c:v>Shorter Period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Alternatives'!$F$9:$J$9</c:f>
              <c:numCache>
                <c:formatCode>"$"#,##0.00_);[Red]\("$"#,##0.00\)</c:formatCode>
                <c:ptCount val="5"/>
                <c:pt idx="0">
                  <c:v>6170522.0185025912</c:v>
                </c:pt>
                <c:pt idx="1">
                  <c:v>6400421.6959584234</c:v>
                </c:pt>
                <c:pt idx="2">
                  <c:v>7229204.8083847277</c:v>
                </c:pt>
                <c:pt idx="3">
                  <c:v>9815470.5615133215</c:v>
                </c:pt>
                <c:pt idx="4">
                  <c:v>20384121.771078847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24-45CD-92B1-48F14EF35826}"/>
            </c:ext>
          </c:extLst>
        </c:ser>
        <c:ser>
          <c:idx val="3"/>
          <c:order val="3"/>
          <c:tx>
            <c:strRef>
              <c:f>'Comparison of Alternatives'!$B$10:$E$10</c:f>
              <c:strCache>
                <c:ptCount val="4"/>
                <c:pt idx="0">
                  <c:v>4</c:v>
                </c:pt>
                <c:pt idx="1">
                  <c:v>Yes (High return)</c:v>
                </c:pt>
                <c:pt idx="2">
                  <c:v>Renting</c:v>
                </c:pt>
                <c:pt idx="3">
                  <c:v>Longer Period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Alternatives'!$F$10:$J$10</c:f>
              <c:numCache>
                <c:formatCode>"$"#,##0.00_);[Red]\("$"#,##0.00\)</c:formatCode>
                <c:ptCount val="5"/>
                <c:pt idx="0">
                  <c:v>6184262.0185025921</c:v>
                </c:pt>
                <c:pt idx="1">
                  <c:v>6415987.0020213304</c:v>
                </c:pt>
                <c:pt idx="2">
                  <c:v>7251899.6610840801</c:v>
                </c:pt>
                <c:pt idx="3">
                  <c:v>9863489.9573366996</c:v>
                </c:pt>
                <c:pt idx="4">
                  <c:v>20543192.271144994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24-45CD-92B1-48F14EF35826}"/>
            </c:ext>
          </c:extLst>
        </c:ser>
        <c:ser>
          <c:idx val="4"/>
          <c:order val="4"/>
          <c:tx>
            <c:strRef>
              <c:f>'Comparison of Alternatives'!$B$11:$E$11</c:f>
              <c:strCache>
                <c:ptCount val="4"/>
                <c:pt idx="0">
                  <c:v>5</c:v>
                </c:pt>
                <c:pt idx="1">
                  <c:v>No</c:v>
                </c:pt>
                <c:pt idx="2">
                  <c:v>Buying</c:v>
                </c:pt>
                <c:pt idx="3">
                  <c:v>Shorter Period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Alternatives'!$F$11:$J$11</c:f>
              <c:numCache>
                <c:formatCode>"$"#,##0.00_);[Red]\("$"#,##0.00\)</c:formatCode>
                <c:ptCount val="5"/>
                <c:pt idx="0">
                  <c:v>7553162.1980234189</c:v>
                </c:pt>
                <c:pt idx="1">
                  <c:v>7830573.4298570091</c:v>
                </c:pt>
                <c:pt idx="2">
                  <c:v>8824287.4938637558</c:v>
                </c:pt>
                <c:pt idx="3">
                  <c:v>11881673.428982222</c:v>
                </c:pt>
                <c:pt idx="4">
                  <c:v>24108491.189654935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24-45CD-92B1-48F14EF35826}"/>
            </c:ext>
          </c:extLst>
        </c:ser>
        <c:ser>
          <c:idx val="5"/>
          <c:order val="5"/>
          <c:tx>
            <c:strRef>
              <c:f>'Comparison of Alternatives'!$B$12:$E$12</c:f>
              <c:strCache>
                <c:ptCount val="4"/>
                <c:pt idx="0">
                  <c:v>6</c:v>
                </c:pt>
                <c:pt idx="1">
                  <c:v>No</c:v>
                </c:pt>
                <c:pt idx="2">
                  <c:v>Buying</c:v>
                </c:pt>
                <c:pt idx="3">
                  <c:v>Longer Period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Alternatives'!$F$12:$J$12</c:f>
              <c:numCache>
                <c:formatCode>"$"#,##0.00_);[Red]\("$"#,##0.00\)</c:formatCode>
                <c:ptCount val="5"/>
                <c:pt idx="0">
                  <c:v>7566902.198023417</c:v>
                </c:pt>
                <c:pt idx="1">
                  <c:v>7846138.7359199179</c:v>
                </c:pt>
                <c:pt idx="2">
                  <c:v>8846982.3465631064</c:v>
                </c:pt>
                <c:pt idx="3">
                  <c:v>11929692.824805599</c:v>
                </c:pt>
                <c:pt idx="4">
                  <c:v>24267561.689721014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24-45CD-92B1-48F14EF35826}"/>
            </c:ext>
          </c:extLst>
        </c:ser>
        <c:ser>
          <c:idx val="6"/>
          <c:order val="6"/>
          <c:tx>
            <c:strRef>
              <c:f>'Comparison of Alternatives'!$B$13:$E$13</c:f>
              <c:strCache>
                <c:ptCount val="4"/>
                <c:pt idx="0">
                  <c:v>7</c:v>
                </c:pt>
                <c:pt idx="1">
                  <c:v>No</c:v>
                </c:pt>
                <c:pt idx="2">
                  <c:v>Renting</c:v>
                </c:pt>
                <c:pt idx="3">
                  <c:v>Shorter Period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Alternatives'!$F$13:$J$13</c:f>
              <c:numCache>
                <c:formatCode>"$"#,##0.00_);[Red]\("$"#,##0.00\)</c:formatCode>
                <c:ptCount val="5"/>
                <c:pt idx="0">
                  <c:v>4984735.656247762</c:v>
                </c:pt>
                <c:pt idx="1">
                  <c:v>5224363.5192594631</c:v>
                </c:pt>
                <c:pt idx="2">
                  <c:v>6090724.3041285053</c:v>
                </c:pt>
                <c:pt idx="3">
                  <c:v>8815209.0940453317</c:v>
                </c:pt>
                <c:pt idx="4">
                  <c:v>20147363.463715073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24-45CD-92B1-48F14EF35826}"/>
            </c:ext>
          </c:extLst>
        </c:ser>
        <c:ser>
          <c:idx val="7"/>
          <c:order val="7"/>
          <c:tx>
            <c:strRef>
              <c:f>'Comparison of Alternatives'!$B$14:$E$14</c:f>
              <c:strCache>
                <c:ptCount val="4"/>
                <c:pt idx="0">
                  <c:v>8</c:v>
                </c:pt>
                <c:pt idx="1">
                  <c:v>No</c:v>
                </c:pt>
                <c:pt idx="2">
                  <c:v>Renting</c:v>
                </c:pt>
                <c:pt idx="3">
                  <c:v>Longer Period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'Comparison of Alternatives'!$F$5:$J$6</c:f>
              <c:multiLvlStrCache>
                <c:ptCount val="5"/>
                <c:lvl>
                  <c:pt idx="0">
                    <c:v>MARR = 0%</c:v>
                  </c:pt>
                  <c:pt idx="1">
                    <c:v>MARR = 0.5%</c:v>
                  </c:pt>
                  <c:pt idx="2">
                    <c:v>MARR = 2%</c:v>
                  </c:pt>
                  <c:pt idx="3">
                    <c:v>MARR = 5%</c:v>
                  </c:pt>
                  <c:pt idx="4">
                    <c:v>MARR = 10%</c:v>
                  </c:pt>
                </c:lvl>
                <c:lvl>
                  <c:pt idx="0">
                    <c:v>Future Worth (FW)</c:v>
                  </c:pt>
                </c:lvl>
              </c:multiLvlStrCache>
            </c:multiLvlStrRef>
          </c:cat>
          <c:val>
            <c:numRef>
              <c:f>'Comparison of Alternatives'!$F$14:$J$14</c:f>
              <c:numCache>
                <c:formatCode>"$"#,##0.00_);[Red]\("$"#,##0.00\)</c:formatCode>
                <c:ptCount val="5"/>
                <c:pt idx="0">
                  <c:v>4998475.656247762</c:v>
                </c:pt>
                <c:pt idx="1">
                  <c:v>5239928.82532237</c:v>
                </c:pt>
                <c:pt idx="2">
                  <c:v>6113419.1568278586</c:v>
                </c:pt>
                <c:pt idx="3">
                  <c:v>8863228.4898687154</c:v>
                </c:pt>
                <c:pt idx="4">
                  <c:v>20306433.963781144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924-45CD-92B1-48F14EF35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5350455"/>
        <c:axId val="796550712"/>
      </c:barChart>
      <c:catAx>
        <c:axId val="1945350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96550712"/>
        <c:crosses val="autoZero"/>
        <c:auto val="1"/>
        <c:lblAlgn val="ctr"/>
        <c:lblOffset val="100"/>
        <c:noMultiLvlLbl val="0"/>
      </c:catAx>
      <c:valAx>
        <c:axId val="796550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945350455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1.4387995291160345E-2"/>
                <c:y val="0.40492774951620564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r>
                    <a:rPr lang="en-US" sz="1600"/>
                    <a:t>Amount in Million $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0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8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04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77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22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09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2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1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5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062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869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Financial Plan For a young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</a:rPr>
              <a:t>Team 6</a:t>
            </a:r>
          </a:p>
        </p:txBody>
      </p:sp>
      <p:pic>
        <p:nvPicPr>
          <p:cNvPr id="4" name="Picture 2" descr="Man wearing academic dress illustration, Graduate Aptitude Test in  Engineering (GATE) Joint Entrance Examination, main (JEE main) Student Test  preparation, college student, people, public Relations, logo png | PNGWing">
            <a:extLst>
              <a:ext uri="{FF2B5EF4-FFF2-40B4-BE49-F238E27FC236}">
                <a16:creationId xmlns:a16="http://schemas.microsoft.com/office/drawing/2014/main" id="{34DED721-6847-D891-FBD0-49E5E2F81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1" b="96429" l="9457" r="90000">
                        <a14:foregroundMark x1="28804" y1="18286" x2="28261" y2="19143"/>
                        <a14:foregroundMark x1="30543" y1="19429" x2="30543" y2="19429"/>
                        <a14:foregroundMark x1="30000" y1="17286" x2="29348" y2="17286"/>
                        <a14:foregroundMark x1="43370" y1="10714" x2="43370" y2="10714"/>
                        <a14:foregroundMark x1="55000" y1="11286" x2="55000" y2="11286"/>
                        <a14:foregroundMark x1="66957" y1="16714" x2="66957" y2="16714"/>
                        <a14:foregroundMark x1="75761" y1="24857" x2="75761" y2="24857"/>
                        <a14:foregroundMark x1="84130" y1="37571" x2="84130" y2="37571"/>
                        <a14:foregroundMark x1="87826" y1="52857" x2="87826" y2="52857"/>
                        <a14:foregroundMark x1="88587" y1="71286" x2="88587" y2="71286"/>
                        <a14:foregroundMark x1="72174" y1="56571" x2="72174" y2="56571"/>
                        <a14:foregroundMark x1="74674" y1="57429" x2="74674" y2="57429"/>
                        <a14:foregroundMark x1="74891" y1="53714" x2="74891" y2="53714"/>
                        <a14:foregroundMark x1="89783" y1="68571" x2="89783" y2="68571"/>
                        <a14:foregroundMark x1="88043" y1="68571" x2="88043" y2="68571"/>
                        <a14:foregroundMark x1="88261" y1="67286" x2="88261" y2="67286"/>
                        <a14:foregroundMark x1="88261" y1="67286" x2="86739" y2="68857"/>
                        <a14:foregroundMark x1="65652" y1="36857" x2="65652" y2="36857"/>
                        <a14:foregroundMark x1="48261" y1="29429" x2="48261" y2="29429"/>
                        <a14:foregroundMark x1="50870" y1="31143" x2="50870" y2="31143"/>
                        <a14:foregroundMark x1="53913" y1="29571" x2="53913" y2="29571"/>
                        <a14:foregroundMark x1="52826" y1="28571" x2="50543" y2="27571"/>
                        <a14:foregroundMark x1="36739" y1="34857" x2="29348" y2="34143"/>
                        <a14:foregroundMark x1="21630" y1="27571" x2="21630" y2="30143"/>
                        <a14:foregroundMark x1="14891" y1="41000" x2="14891" y2="41000"/>
                        <a14:foregroundMark x1="16522" y1="41714" x2="14348" y2="43286"/>
                        <a14:foregroundMark x1="13370" y1="55429" x2="13370" y2="55429"/>
                        <a14:foregroundMark x1="21848" y1="59571" x2="25435" y2="55714"/>
                        <a14:foregroundMark x1="9457" y1="70000" x2="14348" y2="69571"/>
                        <a14:foregroundMark x1="55435" y1="87857" x2="50761" y2="81143"/>
                        <a14:foregroundMark x1="50870" y1="52429" x2="50870" y2="52429"/>
                        <a14:foregroundMark x1="49022" y1="51143" x2="54130" y2="55143"/>
                        <a14:foregroundMark x1="36413" y1="61571" x2="36413" y2="61571"/>
                        <a14:foregroundMark x1="39348" y1="91857" x2="39348" y2="91857"/>
                        <a14:foregroundMark x1="47174" y1="84714" x2="47174" y2="84714"/>
                        <a14:foregroundMark x1="46522" y1="84429" x2="46522" y2="84429"/>
                        <a14:foregroundMark x1="47174" y1="82714" x2="44674" y2="88857"/>
                        <a14:foregroundMark x1="45978" y1="89429" x2="44674" y2="86429"/>
                        <a14:foregroundMark x1="23152" y1="53714" x2="24130" y2="61143"/>
                        <a14:foregroundMark x1="27500" y1="58143" x2="22935" y2="57429"/>
                        <a14:foregroundMark x1="25978" y1="56857" x2="25978" y2="56857"/>
                        <a14:foregroundMark x1="32609" y1="38857" x2="34348" y2="38571"/>
                        <a14:foregroundMark x1="65652" y1="37571" x2="65652" y2="37571"/>
                        <a14:foregroundMark x1="63370" y1="35857" x2="66957" y2="32571"/>
                        <a14:foregroundMark x1="62391" y1="35857" x2="67500" y2="41000"/>
                        <a14:foregroundMark x1="66739" y1="33286" x2="66739" y2="33286"/>
                        <a14:foregroundMark x1="68261" y1="35143" x2="68261" y2="35143"/>
                        <a14:foregroundMark x1="67826" y1="38857" x2="67826" y2="38857"/>
                        <a14:foregroundMark x1="76739" y1="64143" x2="76739" y2="64143"/>
                        <a14:foregroundMark x1="76522" y1="60143" x2="76522" y2="60143"/>
                        <a14:foregroundMark x1="74457" y1="60429" x2="76304" y2="58143"/>
                        <a14:foregroundMark x1="76957" y1="54857" x2="73152" y2="62571"/>
                        <a14:foregroundMark x1="73478" y1="55429" x2="73478" y2="59429"/>
                        <a14:foregroundMark x1="41304" y1="14571" x2="41304" y2="14571"/>
                        <a14:foregroundMark x1="41087" y1="94571" x2="52391" y2="96429"/>
                        <a14:foregroundMark x1="52391" y1="96429" x2="52609" y2="96571"/>
                        <a14:foregroundMark x1="60000" y1="91286" x2="60000" y2="91286"/>
                        <a14:foregroundMark x1="53696" y1="83857" x2="53696" y2="83857"/>
                        <a14:foregroundMark x1="46957" y1="82857" x2="45870" y2="82143"/>
                        <a14:foregroundMark x1="54348" y1="84714" x2="55652" y2="82429"/>
                        <a14:foregroundMark x1="55652" y1="81857" x2="55652" y2="81857"/>
                        <a14:foregroundMark x1="44674" y1="81143" x2="44674" y2="81143"/>
                        <a14:foregroundMark x1="82391" y1="37857" x2="82391" y2="37857"/>
                        <a14:foregroundMark x1="85217" y1="38000" x2="85217" y2="38000"/>
                        <a14:foregroundMark x1="55870" y1="11000" x2="55870" y2="11000"/>
                        <a14:foregroundMark x1="56739" y1="11571" x2="56739" y2="11571"/>
                        <a14:foregroundMark x1="55109" y1="10286" x2="54348" y2="10286"/>
                        <a14:foregroundMark x1="53152" y1="9571" x2="55652" y2="11714"/>
                        <a14:foregroundMark x1="55978" y1="10714" x2="53696" y2="11286"/>
                        <a14:foregroundMark x1="31522" y1="31571" x2="31522" y2="31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456" y="4823006"/>
            <a:ext cx="2677610" cy="203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C2DA9-A0A5-1B73-7F58-617E7A5AA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5439" y="589506"/>
            <a:ext cx="4861949" cy="5483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2999"/>
              </a:lnSpc>
            </a:pPr>
            <a:r>
              <a:rPr lang="en-US" u="sng"/>
              <a:t>Case</a:t>
            </a:r>
            <a:r>
              <a:rPr lang="en-US" sz="1400" u="sng"/>
              <a:t> 1: </a:t>
            </a:r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Car 1 for 5 years. Purchase at 25, sell at 30.</a:t>
            </a:r>
            <a:endParaRPr lang="en-US" sz="1400"/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Car 2 for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>
                <a:ea typeface="+mn-lt"/>
                <a:cs typeface="+mn-lt"/>
              </a:rPr>
              <a:t>15 years</a:t>
            </a:r>
            <a:r>
              <a:rPr lang="en-US" sz="1400">
                <a:ea typeface="+mn-lt"/>
                <a:cs typeface="+mn-lt"/>
              </a:rPr>
              <a:t>. Purchase at 30, sell at 45.</a:t>
            </a:r>
            <a:endParaRPr lang="en-US" sz="1400"/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Car 3 for 20 years. Purchase at 45, sell at 65 (retirement).</a:t>
            </a:r>
            <a:endParaRPr lang="en-US" sz="1400"/>
          </a:p>
          <a:p>
            <a:pPr>
              <a:lnSpc>
                <a:spcPct val="112999"/>
              </a:lnSpc>
            </a:pPr>
            <a:r>
              <a:rPr lang="en-US" sz="1400" u="sng"/>
              <a:t>Case 2:</a:t>
            </a:r>
          </a:p>
          <a:p>
            <a:pPr>
              <a:lnSpc>
                <a:spcPct val="112999"/>
              </a:lnSpc>
            </a:pPr>
            <a:r>
              <a:rPr lang="en-US" sz="1400">
                <a:ea typeface="+mn-lt"/>
                <a:cs typeface="+mn-lt"/>
              </a:rPr>
              <a:t>Keep the second car for 20 years (5 more years than in the previous case), then purchase the third car. </a:t>
            </a:r>
            <a:endParaRPr lang="en-US" sz="1400"/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Car 1 for 5 years. Purchase at 25, sell at 30.</a:t>
            </a:r>
            <a:endParaRPr lang="en-US" sz="1400"/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Car 2 for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b="1">
                <a:ea typeface="+mn-lt"/>
                <a:cs typeface="+mn-lt"/>
              </a:rPr>
              <a:t>20 years</a:t>
            </a:r>
            <a:r>
              <a:rPr lang="en-US" sz="1400">
                <a:ea typeface="+mn-lt"/>
                <a:cs typeface="+mn-lt"/>
              </a:rPr>
              <a:t>. Purchase at 30, sell at 50.</a:t>
            </a:r>
            <a:endParaRPr lang="en-US" sz="1400"/>
          </a:p>
          <a:p>
            <a:pPr marL="285750" indent="-285750">
              <a:lnSpc>
                <a:spcPct val="112999"/>
              </a:lnSpc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Car 3 for 15 years. Purchase at 50, sell at 65 (retirement).</a:t>
            </a:r>
            <a:endParaRPr lang="en-US" sz="1400"/>
          </a:p>
          <a:p>
            <a:pPr algn="just">
              <a:lnSpc>
                <a:spcPct val="112999"/>
              </a:lnSpc>
            </a:pPr>
            <a:br>
              <a:rPr lang="en-US"/>
            </a:br>
            <a:r>
              <a:rPr lang="en-US" sz="1200">
                <a:ea typeface="+mn-lt"/>
                <a:cs typeface="+mn-lt"/>
              </a:rPr>
              <a:t>Note: In both cases, it is assumed that the same cars will be purchased at the same price and the same loan plans will be followed for the respective cars.</a:t>
            </a:r>
            <a:endParaRPr lang="en-US" sz="1200"/>
          </a:p>
          <a:p>
            <a:pPr>
              <a:lnSpc>
                <a:spcPct val="112999"/>
              </a:lnSpc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550343-E703-0109-E1ED-C27FCCE81545}"/>
              </a:ext>
            </a:extLst>
          </p:cNvPr>
          <p:cNvSpPr txBox="1"/>
          <p:nvPr/>
        </p:nvSpPr>
        <p:spPr>
          <a:xfrm>
            <a:off x="6320692" y="5568462"/>
            <a:ext cx="49998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Case 2 has a lower overall O&amp;M Cost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A88B41C-5F07-3231-4046-18F927F98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381239"/>
              </p:ext>
            </p:extLst>
          </p:nvPr>
        </p:nvGraphicFramePr>
        <p:xfrm>
          <a:off x="5511888" y="188641"/>
          <a:ext cx="6683342" cy="5146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575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E2F57F3-5C3E-0DDF-25D9-0D4EB2668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230902"/>
              </p:ext>
            </p:extLst>
          </p:nvPr>
        </p:nvGraphicFramePr>
        <p:xfrm>
          <a:off x="983093" y="779070"/>
          <a:ext cx="10873469" cy="500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">
            <a:extLst>
              <a:ext uri="{FF2B5EF4-FFF2-40B4-BE49-F238E27FC236}">
                <a16:creationId xmlns:a16="http://schemas.microsoft.com/office/drawing/2014/main" id="{2700F1B8-F3A0-651C-0CB2-E19D9096AC69}"/>
              </a:ext>
            </a:extLst>
          </p:cNvPr>
          <p:cNvSpPr txBox="1"/>
          <p:nvPr/>
        </p:nvSpPr>
        <p:spPr>
          <a:xfrm>
            <a:off x="1774092" y="5949462"/>
            <a:ext cx="928817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Higher payments occur later in Case 2, making it more preferrable</a:t>
            </a:r>
          </a:p>
        </p:txBody>
      </p:sp>
    </p:spTree>
    <p:extLst>
      <p:ext uri="{BB962C8B-B14F-4D97-AF65-F5344CB8AC3E}">
        <p14:creationId xmlns:p14="http://schemas.microsoft.com/office/powerpoint/2010/main" val="3109431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7D3F-9D26-E8EB-A970-8CCA50E3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Stocks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250FD-6E7E-0CBF-CBFB-F5FA6A8AA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7" name="Picture 627" descr="Close-up of a pen writing on a chart">
            <a:extLst>
              <a:ext uri="{FF2B5EF4-FFF2-40B4-BE49-F238E27FC236}">
                <a16:creationId xmlns:a16="http://schemas.microsoft.com/office/drawing/2014/main" id="{26540701-53E8-B37E-D13B-C7D7E7E1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8312" y="4233"/>
            <a:ext cx="6659346" cy="6826248"/>
          </a:xfrm>
        </p:spPr>
      </p:pic>
      <p:pic>
        <p:nvPicPr>
          <p:cNvPr id="629" name="Picture 629" descr="White bottles lined up on white shelves">
            <a:extLst>
              <a:ext uri="{FF2B5EF4-FFF2-40B4-BE49-F238E27FC236}">
                <a16:creationId xmlns:a16="http://schemas.microsoft.com/office/drawing/2014/main" id="{7F679D18-35C9-DD08-13D9-A563C82A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51"/>
            <a:ext cx="5524497" cy="6862034"/>
          </a:xfrm>
          <a:prstGeom prst="rect">
            <a:avLst/>
          </a:prstGeom>
        </p:spPr>
      </p:pic>
      <p:pic>
        <p:nvPicPr>
          <p:cNvPr id="630" name="Graphic 630" descr="Upward trend with solid fill">
            <a:extLst>
              <a:ext uri="{FF2B5EF4-FFF2-40B4-BE49-F238E27FC236}">
                <a16:creationId xmlns:a16="http://schemas.microsoft.com/office/drawing/2014/main" id="{806CEF09-036C-7E2F-AD67-5A01CF933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5667" y="537633"/>
            <a:ext cx="1100666" cy="914400"/>
          </a:xfrm>
          <a:prstGeom prst="rect">
            <a:avLst/>
          </a:prstGeom>
        </p:spPr>
      </p:pic>
      <p:sp>
        <p:nvSpPr>
          <p:cNvPr id="631" name="TextBox 630">
            <a:extLst>
              <a:ext uri="{FF2B5EF4-FFF2-40B4-BE49-F238E27FC236}">
                <a16:creationId xmlns:a16="http://schemas.microsoft.com/office/drawing/2014/main" id="{620BF127-742C-D2E2-8893-19595FC3BE3B}"/>
              </a:ext>
            </a:extLst>
          </p:cNvPr>
          <p:cNvSpPr txBox="1"/>
          <p:nvPr/>
        </p:nvSpPr>
        <p:spPr>
          <a:xfrm>
            <a:off x="1007533" y="643466"/>
            <a:ext cx="1697567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Stocks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755E1742-AA31-4030-63A0-E79E4B3D6151}"/>
              </a:ext>
            </a:extLst>
          </p:cNvPr>
          <p:cNvSpPr txBox="1"/>
          <p:nvPr/>
        </p:nvSpPr>
        <p:spPr>
          <a:xfrm>
            <a:off x="160866" y="1727200"/>
            <a:ext cx="16933" cy="76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C681CC1E-BA3D-2ED6-8261-49E11D887CE3}"/>
              </a:ext>
            </a:extLst>
          </p:cNvPr>
          <p:cNvSpPr txBox="1"/>
          <p:nvPr/>
        </p:nvSpPr>
        <p:spPr>
          <a:xfrm>
            <a:off x="5891788" y="1610941"/>
            <a:ext cx="60113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INVESTED : $108000</a:t>
            </a:r>
            <a:endParaRPr lang="en-US"/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65D9CC54-3CB7-637C-D643-55314C98C8A5}"/>
              </a:ext>
            </a:extLst>
          </p:cNvPr>
          <p:cNvSpPr txBox="1"/>
          <p:nvPr/>
        </p:nvSpPr>
        <p:spPr>
          <a:xfrm>
            <a:off x="5891788" y="2583218"/>
            <a:ext cx="58930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WORTH     : $1293986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A64F0D74-7B0C-E861-88D5-2BE0636B3756}"/>
              </a:ext>
            </a:extLst>
          </p:cNvPr>
          <p:cNvSpPr txBox="1"/>
          <p:nvPr/>
        </p:nvSpPr>
        <p:spPr>
          <a:xfrm>
            <a:off x="5891788" y="3549808"/>
            <a:ext cx="56058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PROFIT     : $1283186</a:t>
            </a:r>
            <a:endParaRPr lang="en-US"/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51E88ADB-68C3-787C-A362-8F5CED89CEEB}"/>
              </a:ext>
            </a:extLst>
          </p:cNvPr>
          <p:cNvSpPr txBox="1"/>
          <p:nvPr/>
        </p:nvSpPr>
        <p:spPr>
          <a:xfrm>
            <a:off x="177801" y="1676399"/>
            <a:ext cx="521969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INVESTMENT BREAKDOWN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386CA27C-21D2-29C4-C850-B2F8F5821A84}"/>
              </a:ext>
            </a:extLst>
          </p:cNvPr>
          <p:cNvSpPr txBox="1"/>
          <p:nvPr/>
        </p:nvSpPr>
        <p:spPr>
          <a:xfrm>
            <a:off x="173565" y="2480733"/>
            <a:ext cx="5317063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$100 monthly until 30 years </a:t>
            </a:r>
          </a:p>
          <a:p>
            <a:r>
              <a:rPr lang="en-US" sz="3200"/>
              <a:t>$200 monthly until 50 years</a:t>
            </a:r>
          </a:p>
          <a:p>
            <a:r>
              <a:rPr lang="en-US" sz="3200"/>
              <a:t>$300 monthly until 65 Years</a:t>
            </a:r>
          </a:p>
          <a:p>
            <a:endParaRPr lang="en-US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9BAB3-98E8-B966-077D-43B1E1D1663B}"/>
              </a:ext>
            </a:extLst>
          </p:cNvPr>
          <p:cNvSpPr txBox="1"/>
          <p:nvPr/>
        </p:nvSpPr>
        <p:spPr>
          <a:xfrm>
            <a:off x="231488" y="4320216"/>
            <a:ext cx="4937097" cy="58477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PROFIT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96087-04EF-A96C-E52E-A33B00C78E99}"/>
              </a:ext>
            </a:extLst>
          </p:cNvPr>
          <p:cNvSpPr txBox="1"/>
          <p:nvPr/>
        </p:nvSpPr>
        <p:spPr>
          <a:xfrm>
            <a:off x="231488" y="4911499"/>
            <a:ext cx="5215466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ea typeface="+mn-lt"/>
                <a:cs typeface="+mn-lt"/>
              </a:rPr>
              <a:t>For the first 9 years 12%/year/monthly </a:t>
            </a:r>
            <a:endParaRPr lang="en-US" sz="2000"/>
          </a:p>
          <a:p>
            <a:pPr algn="just"/>
            <a:r>
              <a:rPr lang="en-US" sz="2000">
                <a:ea typeface="+mn-lt"/>
                <a:cs typeface="+mn-lt"/>
              </a:rPr>
              <a:t>From 11 to 14 years 12%/year/monthly</a:t>
            </a:r>
          </a:p>
          <a:p>
            <a:pPr algn="just"/>
            <a:r>
              <a:rPr lang="en-US" sz="2000">
                <a:ea typeface="+mn-lt"/>
                <a:cs typeface="+mn-lt"/>
              </a:rPr>
              <a:t>From 16 to 19 years 24%/year/monthly</a:t>
            </a:r>
            <a:endParaRPr lang="en-US" sz="2000"/>
          </a:p>
          <a:p>
            <a:pPr algn="just"/>
            <a:r>
              <a:rPr lang="en-US" sz="2000">
                <a:ea typeface="+mn-lt"/>
                <a:cs typeface="+mn-lt"/>
              </a:rPr>
              <a:t>From 21 to 40 years 36%/year/monthly</a:t>
            </a:r>
            <a:endParaRPr lang="en-US" sz="2000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3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F4FE-C95F-8C29-9855-58BD4468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135107" y="2314120"/>
            <a:ext cx="5577841" cy="2191666"/>
          </a:xfrm>
        </p:spPr>
        <p:txBody>
          <a:bodyPr anchor="ctr">
            <a:normAutofit/>
          </a:bodyPr>
          <a:lstStyle/>
          <a:p>
            <a:pPr algn="ctr"/>
            <a:r>
              <a:rPr lang="en-US" sz="5400">
                <a:latin typeface="Amasis MT Pro Light" panose="02040304050005020304" pitchFamily="18" charset="0"/>
              </a:rPr>
              <a:t>Stock appreciation</a:t>
            </a:r>
            <a:br>
              <a:rPr lang="en-US" sz="5400">
                <a:latin typeface="Amasis MT Pro Light" panose="02040304050005020304" pitchFamily="18" charset="0"/>
              </a:rPr>
            </a:br>
            <a:r>
              <a:rPr lang="en-US" sz="5400">
                <a:latin typeface="Amasis MT Pro Light" panose="02040304050005020304" pitchFamily="18" charset="0"/>
              </a:rPr>
              <a:t>value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23C0437-1DBB-729E-46BB-0997306C07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757187"/>
              </p:ext>
            </p:extLst>
          </p:nvPr>
        </p:nvGraphicFramePr>
        <p:xfrm>
          <a:off x="2295427" y="740004"/>
          <a:ext cx="9601200" cy="5477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097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15FB-EBCC-CC9E-861E-9C7F0F655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2" y="384242"/>
            <a:ext cx="9601200" cy="1017837"/>
          </a:xfrm>
        </p:spPr>
        <p:txBody>
          <a:bodyPr>
            <a:normAutofit/>
          </a:bodyPr>
          <a:lstStyle/>
          <a:p>
            <a:r>
              <a:rPr lang="en-US" sz="6000">
                <a:latin typeface="Amasis MT Pro Light" panose="02040304050005020304" pitchFamily="18" charset="0"/>
              </a:rPr>
              <a:t>Living Expenses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8C6D8-32AF-AF6B-6059-A7861670E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312" y="2030446"/>
            <a:ext cx="4963212" cy="823912"/>
          </a:xfrm>
        </p:spPr>
        <p:txBody>
          <a:bodyPr/>
          <a:lstStyle/>
          <a:p>
            <a:pPr algn="ctr"/>
            <a:r>
              <a:rPr lang="en-US"/>
              <a:t>House Rent – $750 monthly</a:t>
            </a:r>
          </a:p>
          <a:p>
            <a:pPr algn="ctr"/>
            <a:r>
              <a:rPr lang="en-US"/>
              <a:t>Increases yearly – 6%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16964-1D13-ADD0-47FA-43DDF891C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30446"/>
            <a:ext cx="5358199" cy="823912"/>
          </a:xfrm>
        </p:spPr>
        <p:txBody>
          <a:bodyPr/>
          <a:lstStyle/>
          <a:p>
            <a:pPr algn="ctr"/>
            <a:r>
              <a:rPr lang="en-US"/>
              <a:t>Food &amp; Utilities – $600 monthly</a:t>
            </a:r>
          </a:p>
          <a:p>
            <a:pPr algn="ctr"/>
            <a:r>
              <a:rPr lang="en-US"/>
              <a:t>Increases yearly – 3.06% </a:t>
            </a:r>
          </a:p>
        </p:txBody>
      </p:sp>
      <p:pic>
        <p:nvPicPr>
          <p:cNvPr id="2050" name="Picture 2" descr="A Guide to NYC Utilities">
            <a:extLst>
              <a:ext uri="{FF2B5EF4-FFF2-40B4-BE49-F238E27FC236}">
                <a16:creationId xmlns:a16="http://schemas.microsoft.com/office/drawing/2014/main" id="{4EE6517B-7405-AEFB-5DCF-D3448DE523F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70237"/>
            <a:ext cx="5394326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od | Valheim Wiki | Fandom">
            <a:extLst>
              <a:ext uri="{FF2B5EF4-FFF2-40B4-BE49-F238E27FC236}">
                <a16:creationId xmlns:a16="http://schemas.microsoft.com/office/drawing/2014/main" id="{A1F41EF0-08E2-3350-71EE-AF669EEA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01" y="4000501"/>
            <a:ext cx="2174362" cy="14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f I Get an FHA Mortgage, Can I Rent Out My Home? | Mortgage Solutions  Financial">
            <a:extLst>
              <a:ext uri="{FF2B5EF4-FFF2-40B4-BE49-F238E27FC236}">
                <a16:creationId xmlns:a16="http://schemas.microsoft.com/office/drawing/2014/main" id="{A2939D47-7DB5-49CD-50DE-2AA4DDAEA14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36" y="3056967"/>
            <a:ext cx="4379563" cy="292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30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88957" y="0"/>
            <a:ext cx="5617243" cy="1703330"/>
            <a:chOff x="0" y="0"/>
            <a:chExt cx="3073779" cy="1896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3779" cy="1896673"/>
            </a:xfrm>
            <a:custGeom>
              <a:avLst/>
              <a:gdLst/>
              <a:ahLst/>
              <a:cxnLst/>
              <a:rect l="l" t="t" r="r" b="b"/>
              <a:pathLst>
                <a:path w="3073779" h="1896673">
                  <a:moveTo>
                    <a:pt x="2949318" y="1896672"/>
                  </a:moveTo>
                  <a:lnTo>
                    <a:pt x="124460" y="1896672"/>
                  </a:lnTo>
                  <a:cubicBezTo>
                    <a:pt x="55880" y="1896672"/>
                    <a:pt x="0" y="1840792"/>
                    <a:pt x="0" y="17722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49319" y="0"/>
                  </a:lnTo>
                  <a:cubicBezTo>
                    <a:pt x="3017899" y="0"/>
                    <a:pt x="3073779" y="55880"/>
                    <a:pt x="3073779" y="124460"/>
                  </a:cubicBezTo>
                  <a:lnTo>
                    <a:pt x="3073779" y="1772213"/>
                  </a:lnTo>
                  <a:cubicBezTo>
                    <a:pt x="3073779" y="1840793"/>
                    <a:pt x="3017899" y="1896673"/>
                    <a:pt x="2949319" y="18966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328" b="6328"/>
          <a:stretch>
            <a:fillRect/>
          </a:stretch>
        </p:blipFill>
        <p:spPr>
          <a:xfrm>
            <a:off x="0" y="0"/>
            <a:ext cx="5231321" cy="685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rcRect t="18518" r="8741" b="22885"/>
          <a:stretch/>
        </p:blipFill>
        <p:spPr>
          <a:xfrm>
            <a:off x="5516237" y="3643158"/>
            <a:ext cx="6675763" cy="321484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645474" y="3498497"/>
            <a:ext cx="2914665" cy="3386338"/>
            <a:chOff x="0" y="-57150"/>
            <a:chExt cx="1151473" cy="1337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1473" cy="1280663"/>
            </a:xfrm>
            <a:custGeom>
              <a:avLst/>
              <a:gdLst/>
              <a:ahLst/>
              <a:cxnLst/>
              <a:rect l="l" t="t" r="r" b="b"/>
              <a:pathLst>
                <a:path w="1151473" h="1280663">
                  <a:moveTo>
                    <a:pt x="0" y="0"/>
                  </a:moveTo>
                  <a:lnTo>
                    <a:pt x="1151473" y="0"/>
                  </a:lnTo>
                  <a:lnTo>
                    <a:pt x="1151473" y="1280663"/>
                  </a:lnTo>
                  <a:lnTo>
                    <a:pt x="0" y="12806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387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40672" y="6191909"/>
            <a:ext cx="2017965" cy="553997"/>
            <a:chOff x="0" y="0"/>
            <a:chExt cx="1913890" cy="6714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671447"/>
            </a:xfrm>
            <a:custGeom>
              <a:avLst/>
              <a:gdLst/>
              <a:ahLst/>
              <a:cxnLst/>
              <a:rect l="l" t="t" r="r" b="b"/>
              <a:pathLst>
                <a:path w="1913890" h="671447">
                  <a:moveTo>
                    <a:pt x="1789430" y="671447"/>
                  </a:moveTo>
                  <a:lnTo>
                    <a:pt x="124460" y="671447"/>
                  </a:lnTo>
                  <a:cubicBezTo>
                    <a:pt x="55880" y="671447"/>
                    <a:pt x="0" y="615567"/>
                    <a:pt x="0" y="54698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546987"/>
                  </a:lnTo>
                  <a:cubicBezTo>
                    <a:pt x="1913890" y="615568"/>
                    <a:pt x="1858010" y="671447"/>
                    <a:pt x="1789430" y="671447"/>
                  </a:cubicBezTo>
                  <a:close/>
                </a:path>
              </a:pathLst>
            </a:custGeom>
            <a:solidFill>
              <a:srgbClr val="042C6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28374" y="603250"/>
            <a:ext cx="5338409" cy="6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678"/>
              </a:lnSpc>
              <a:spcBef>
                <a:spcPct val="0"/>
              </a:spcBef>
            </a:pPr>
            <a:r>
              <a:rPr lang="en-US" sz="4056">
                <a:solidFill>
                  <a:srgbClr val="121522"/>
                </a:solidFill>
                <a:latin typeface="Amasis MT Pro Light" panose="02040304050005020304" pitchFamily="18" charset="0"/>
              </a:rPr>
              <a:t>Cost - $500,000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32628" y="3769073"/>
            <a:ext cx="2540356" cy="641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678"/>
              </a:lnSpc>
              <a:spcBef>
                <a:spcPct val="0"/>
              </a:spcBef>
            </a:pPr>
            <a:r>
              <a:rPr lang="en-US" sz="3200">
                <a:solidFill>
                  <a:srgbClr val="121522"/>
                </a:solidFill>
                <a:latin typeface="Aileron Heavy Bold"/>
              </a:rPr>
              <a:t>Future Worth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70775" y="5434367"/>
            <a:ext cx="226406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spcBef>
                <a:spcPct val="0"/>
              </a:spcBef>
            </a:pPr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Book Value after 27 yrs.  500,000(F|P, 4.4%, 27)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90836" y="6303164"/>
            <a:ext cx="142394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521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Amasis MT Pro Light" panose="02040304050005020304" pitchFamily="18" charset="0"/>
              </a:rPr>
              <a:t>$1,599,130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2889" y="1795747"/>
            <a:ext cx="642937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374"/>
              </a:lnSpc>
            </a:pPr>
            <a:r>
              <a:rPr lang="en-US" sz="2000">
                <a:solidFill>
                  <a:srgbClr val="FFFFFF"/>
                </a:solidFill>
                <a:latin typeface="Amasis MT Pro Light" panose="02040304050005020304" pitchFamily="18" charset="0"/>
              </a:rPr>
              <a:t>Down payment – $50,000</a:t>
            </a:r>
          </a:p>
          <a:p>
            <a:pPr algn="ctr" defTabSz="609630">
              <a:lnSpc>
                <a:spcPts val="2374"/>
              </a:lnSpc>
            </a:pPr>
            <a:r>
              <a:rPr lang="en-US" sz="2000">
                <a:solidFill>
                  <a:srgbClr val="FFFFFF"/>
                </a:solidFill>
                <a:latin typeface="Amasis MT Pro Light" panose="02040304050005020304" pitchFamily="18" charset="0"/>
              </a:rPr>
              <a:t>Loan amount – $450,000</a:t>
            </a:r>
          </a:p>
          <a:p>
            <a:pPr algn="ctr" defTabSz="609630">
              <a:lnSpc>
                <a:spcPts val="2374"/>
              </a:lnSpc>
            </a:pPr>
            <a:r>
              <a:rPr lang="en-US" sz="2000">
                <a:solidFill>
                  <a:srgbClr val="FFFFFF"/>
                </a:solidFill>
                <a:latin typeface="Amasis MT Pro Light" panose="02040304050005020304" pitchFamily="18" charset="0"/>
              </a:rPr>
              <a:t>Loan tenure – 20 yrs.</a:t>
            </a:r>
          </a:p>
          <a:p>
            <a:pPr algn="ctr" defTabSz="609630">
              <a:lnSpc>
                <a:spcPts val="2374"/>
              </a:lnSpc>
            </a:pPr>
            <a:r>
              <a:rPr lang="en-US" sz="2000">
                <a:solidFill>
                  <a:srgbClr val="FFFFFF"/>
                </a:solidFill>
                <a:latin typeface="Amasis MT Pro Light" panose="02040304050005020304" pitchFamily="18" charset="0"/>
              </a:rPr>
              <a:t>Interest rate – 6.282%</a:t>
            </a:r>
          </a:p>
          <a:p>
            <a:pPr algn="ctr" defTabSz="609630">
              <a:lnSpc>
                <a:spcPts val="2374"/>
              </a:lnSpc>
            </a:pPr>
            <a:r>
              <a:rPr lang="en-US" sz="2000">
                <a:solidFill>
                  <a:srgbClr val="FFFFFF"/>
                </a:solidFill>
                <a:latin typeface="Amasis MT Pro Light" panose="02040304050005020304" pitchFamily="18" charset="0"/>
              </a:rPr>
              <a:t>Mortgage EMI – 450000 (A|P, 6.282%/12, 240) – $941.825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73736" y="331722"/>
            <a:ext cx="3847684" cy="35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83"/>
              </a:lnSpc>
              <a:spcBef>
                <a:spcPct val="0"/>
              </a:spcBef>
            </a:pPr>
            <a:r>
              <a:rPr lang="en-US" sz="2400">
                <a:solidFill>
                  <a:srgbClr val="121522"/>
                </a:solidFill>
                <a:latin typeface="Amasis MT Pro Light" panose="02040304050005020304" pitchFamily="18" charset="0"/>
              </a:rPr>
              <a:t>BUY A HOUSE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32629" y="4599527"/>
            <a:ext cx="254035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1764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Household prices increase at an average rate of 4.4% per year</a:t>
            </a:r>
            <a:endParaRPr lang="en-US" sz="1260">
              <a:solidFill>
                <a:srgbClr val="000000"/>
              </a:solidFill>
              <a:latin typeface="Aileron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4F4FE-C95F-8C29-9855-58BD4468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29375" y="2332792"/>
            <a:ext cx="5577841" cy="2191666"/>
          </a:xfrm>
        </p:spPr>
        <p:txBody>
          <a:bodyPr anchor="ctr">
            <a:normAutofit/>
          </a:bodyPr>
          <a:lstStyle/>
          <a:p>
            <a:pPr algn="ctr"/>
            <a:r>
              <a:rPr lang="en-US" sz="7200">
                <a:latin typeface="Amasis MT Pro Light" panose="02040304050005020304" pitchFamily="18" charset="0"/>
              </a:rPr>
              <a:t>Total Savings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202F6A-D575-6B20-AB5C-D73BEE6B9E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754105"/>
              </p:ext>
            </p:extLst>
          </p:nvPr>
        </p:nvGraphicFramePr>
        <p:xfrm>
          <a:off x="3258767" y="639705"/>
          <a:ext cx="8149010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303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1EA1-514C-D6FC-C0DE-21998D78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93" y="502251"/>
            <a:ext cx="9601200" cy="874062"/>
          </a:xfrm>
        </p:spPr>
        <p:txBody>
          <a:bodyPr/>
          <a:lstStyle/>
          <a:p>
            <a:pPr algn="ctr"/>
            <a:r>
              <a:rPr lang="en-US"/>
              <a:t>Sensitivity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BFD3B6-E261-2433-4B21-D090FAE3D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652" y="1526841"/>
            <a:ext cx="7012682" cy="48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1EA1-514C-D6FC-C0DE-21998D78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121" y="876203"/>
            <a:ext cx="9601200" cy="874062"/>
          </a:xfrm>
        </p:spPr>
        <p:txBody>
          <a:bodyPr/>
          <a:lstStyle/>
          <a:p>
            <a:pPr algn="ctr"/>
            <a:r>
              <a:rPr lang="en-US"/>
              <a:t>Sensitivity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5CC19A-E91F-3D3C-0C8B-4A2DF0D2D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751" y="2066977"/>
            <a:ext cx="11308352" cy="34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30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1EA1-514C-D6FC-C0DE-21998D78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6538"/>
            <a:ext cx="9601200" cy="874062"/>
          </a:xfrm>
        </p:spPr>
        <p:txBody>
          <a:bodyPr/>
          <a:lstStyle/>
          <a:p>
            <a:pPr algn="ctr"/>
            <a:r>
              <a:rPr lang="en-US"/>
              <a:t>Sensitivity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E8D0985-5C84-DB92-6FBA-5DD0FF819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377814"/>
              </p:ext>
            </p:extLst>
          </p:nvPr>
        </p:nvGraphicFramePr>
        <p:xfrm>
          <a:off x="752271" y="990600"/>
          <a:ext cx="11339209" cy="5750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623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bg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858927" flipV="1">
            <a:off x="4903044" y="3624577"/>
            <a:ext cx="1887958" cy="6796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812850" flipV="1">
            <a:off x="1941422" y="3032060"/>
            <a:ext cx="1632085" cy="5549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7819501" y="2422359"/>
            <a:ext cx="1316452" cy="7659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52812">
            <a:off x="8114321" y="4131943"/>
            <a:ext cx="1038275" cy="15359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7061"/>
          <a:stretch/>
        </p:blipFill>
        <p:spPr>
          <a:xfrm>
            <a:off x="3398409" y="0"/>
            <a:ext cx="1729195" cy="141591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18205">
            <a:off x="10770659" y="3274293"/>
            <a:ext cx="795206" cy="8660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522257">
            <a:off x="1247719" y="4116436"/>
            <a:ext cx="767559" cy="6377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266208" y="1522933"/>
            <a:ext cx="405968" cy="4022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398410" y="3983091"/>
            <a:ext cx="368957" cy="38433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6096000" y="1800317"/>
            <a:ext cx="403900" cy="41061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7384845" y="5339625"/>
            <a:ext cx="356647" cy="37941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064312" y="3262784"/>
            <a:ext cx="360567" cy="38808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7689" y="422367"/>
            <a:ext cx="658347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Algerian" panose="04020705040A02060702" pitchFamily="82" charset="0"/>
              </a:rPr>
              <a:t>AGENDA TEAM 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1764" y="2014110"/>
            <a:ext cx="1656645" cy="457200"/>
          </a:xfrm>
          <a:prstGeom prst="roundRect">
            <a:avLst/>
          </a:prstGeom>
          <a:solidFill>
            <a:srgbClr val="FFFF00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000000"/>
                </a:solidFill>
                <a:latin typeface="Body Text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62477" y="4550702"/>
            <a:ext cx="2363708" cy="457200"/>
          </a:xfrm>
          <a:prstGeom prst="roundRect">
            <a:avLst/>
          </a:prstGeom>
          <a:solidFill>
            <a:srgbClr val="FFFF00"/>
          </a:solidFill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Body Text Bold"/>
              </a:rPr>
              <a:t>Persona &amp; Income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27604" y="2373768"/>
            <a:ext cx="2440965" cy="457200"/>
          </a:xfrm>
          <a:prstGeom prst="roundRect">
            <a:avLst/>
          </a:prstGeom>
          <a:solidFill>
            <a:srgbClr val="FFFF0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Body Text Bold"/>
              </a:rPr>
              <a:t>Expense Strategy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14927" y="3777984"/>
            <a:ext cx="2529339" cy="372868"/>
          </a:xfrm>
          <a:prstGeom prst="roundRect">
            <a:avLst/>
          </a:prstGeom>
          <a:solidFill>
            <a:srgbClr val="FFFF00"/>
          </a:solidFill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Body Text Bold"/>
              </a:rPr>
              <a:t>Sensitivity Analysis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39073" y="5874734"/>
            <a:ext cx="2048193" cy="457200"/>
          </a:xfrm>
          <a:prstGeom prst="roundRect">
            <a:avLst/>
          </a:prstGeom>
          <a:solidFill>
            <a:srgbClr val="FFFF00"/>
          </a:solidFill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Body Text Bold"/>
              </a:rPr>
              <a:t>Conclusion</a:t>
            </a:r>
          </a:p>
        </p:txBody>
      </p:sp>
      <p:sp>
        <p:nvSpPr>
          <p:cNvPr id="2" name="Picture 11"/>
          <p:cNvSpPr/>
          <p:nvPr/>
        </p:nvSpPr>
        <p:spPr>
          <a:xfrm rot="20528910">
            <a:off x="10225961" y="4574581"/>
            <a:ext cx="3035104" cy="2736789"/>
          </a:xfrm>
          <a:custGeom>
            <a:avLst/>
            <a:gdLst>
              <a:gd name="connsiteX0" fmla="*/ 898295 w 3035104"/>
              <a:gd name="connsiteY0" fmla="*/ 1956730 h 2736789"/>
              <a:gd name="connsiteX1" fmla="*/ 786674 w 3035104"/>
              <a:gd name="connsiteY1" fmla="*/ 1922872 h 2736789"/>
              <a:gd name="connsiteX2" fmla="*/ 257248 w 3035104"/>
              <a:gd name="connsiteY2" fmla="*/ 1745980 h 2736789"/>
              <a:gd name="connsiteX3" fmla="*/ 106921 w 3035104"/>
              <a:gd name="connsiteY3" fmla="*/ 1687592 h 2736789"/>
              <a:gd name="connsiteX4" fmla="*/ 29857 w 3035104"/>
              <a:gd name="connsiteY4" fmla="*/ 1634041 h 2736789"/>
              <a:gd name="connsiteX5" fmla="*/ 12233 w 3035104"/>
              <a:gd name="connsiteY5" fmla="*/ 1611930 h 2736789"/>
              <a:gd name="connsiteX6" fmla="*/ 37805 w 3035104"/>
              <a:gd name="connsiteY6" fmla="*/ 1516920 h 2736789"/>
              <a:gd name="connsiteX7" fmla="*/ 103120 w 3035104"/>
              <a:gd name="connsiteY7" fmla="*/ 1495499 h 2736789"/>
              <a:gd name="connsiteX8" fmla="*/ 525071 w 3035104"/>
              <a:gd name="connsiteY8" fmla="*/ 1421910 h 2736789"/>
              <a:gd name="connsiteX9" fmla="*/ 770086 w 3035104"/>
              <a:gd name="connsiteY9" fmla="*/ 1383560 h 2736789"/>
              <a:gd name="connsiteX10" fmla="*/ 753152 w 3035104"/>
              <a:gd name="connsiteY10" fmla="*/ 1381487 h 2736789"/>
              <a:gd name="connsiteX11" fmla="*/ 662611 w 3035104"/>
              <a:gd name="connsiteY11" fmla="*/ 1364558 h 2736789"/>
              <a:gd name="connsiteX12" fmla="*/ 599716 w 3035104"/>
              <a:gd name="connsiteY12" fmla="*/ 1322063 h 2736789"/>
              <a:gd name="connsiteX13" fmla="*/ 611811 w 3035104"/>
              <a:gd name="connsiteY13" fmla="*/ 1210123 h 2736789"/>
              <a:gd name="connsiteX14" fmla="*/ 655354 w 3035104"/>
              <a:gd name="connsiteY14" fmla="*/ 1182139 h 2736789"/>
              <a:gd name="connsiteX15" fmla="*/ 841966 w 3035104"/>
              <a:gd name="connsiteY15" fmla="*/ 1108203 h 2736789"/>
              <a:gd name="connsiteX16" fmla="*/ 1364826 w 3035104"/>
              <a:gd name="connsiteY16" fmla="*/ 952041 h 2736789"/>
              <a:gd name="connsiteX17" fmla="*/ 1827901 w 3035104"/>
              <a:gd name="connsiteY17" fmla="*/ 867396 h 2736789"/>
              <a:gd name="connsiteX18" fmla="*/ 1837577 w 3035104"/>
              <a:gd name="connsiteY18" fmla="*/ 863941 h 2736789"/>
              <a:gd name="connsiteX19" fmla="*/ 1788159 w 3035104"/>
              <a:gd name="connsiteY19" fmla="*/ 858068 h 2736789"/>
              <a:gd name="connsiteX20" fmla="*/ 1561806 w 3035104"/>
              <a:gd name="connsiteY20" fmla="*/ 827665 h 2736789"/>
              <a:gd name="connsiteX21" fmla="*/ 1386943 w 3035104"/>
              <a:gd name="connsiteY21" fmla="*/ 811427 h 2736789"/>
              <a:gd name="connsiteX22" fmla="*/ 1139854 w 3035104"/>
              <a:gd name="connsiteY22" fmla="*/ 797607 h 2736789"/>
              <a:gd name="connsiteX23" fmla="*/ 1057953 w 3035104"/>
              <a:gd name="connsiteY23" fmla="*/ 808317 h 2736789"/>
              <a:gd name="connsiteX24" fmla="*/ 685419 w 3035104"/>
              <a:gd name="connsiteY24" fmla="*/ 918529 h 2736789"/>
              <a:gd name="connsiteX25" fmla="*/ 521615 w 3035104"/>
              <a:gd name="connsiteY25" fmla="*/ 975880 h 2736789"/>
              <a:gd name="connsiteX26" fmla="*/ 349171 w 3035104"/>
              <a:gd name="connsiteY26" fmla="*/ 1005938 h 2736789"/>
              <a:gd name="connsiteX27" fmla="*/ 259667 w 3035104"/>
              <a:gd name="connsiteY27" fmla="*/ 963788 h 2736789"/>
              <a:gd name="connsiteX28" fmla="*/ 267615 w 3035104"/>
              <a:gd name="connsiteY28" fmla="*/ 882943 h 2736789"/>
              <a:gd name="connsiteX29" fmla="*/ 370943 w 3035104"/>
              <a:gd name="connsiteY29" fmla="*/ 835611 h 2736789"/>
              <a:gd name="connsiteX30" fmla="*/ 572415 w 3035104"/>
              <a:gd name="connsiteY30" fmla="*/ 798643 h 2736789"/>
              <a:gd name="connsiteX31" fmla="*/ 1085599 w 3035104"/>
              <a:gd name="connsiteY31" fmla="*/ 762021 h 2736789"/>
              <a:gd name="connsiteX32" fmla="*/ 1148840 w 3035104"/>
              <a:gd name="connsiteY32" fmla="*/ 749584 h 2736789"/>
              <a:gd name="connsiteX33" fmla="*/ 1386597 w 3035104"/>
              <a:gd name="connsiteY33" fmla="*/ 684631 h 2736789"/>
              <a:gd name="connsiteX34" fmla="*/ 1894252 w 3035104"/>
              <a:gd name="connsiteY34" fmla="*/ 519832 h 2736789"/>
              <a:gd name="connsiteX35" fmla="*/ 2334173 w 3035104"/>
              <a:gd name="connsiteY35" fmla="*/ 383363 h 2736789"/>
              <a:gd name="connsiteX36" fmla="*/ 2568475 w 3035104"/>
              <a:gd name="connsiteY36" fmla="*/ 300100 h 2736789"/>
              <a:gd name="connsiteX37" fmla="*/ 2746448 w 3035104"/>
              <a:gd name="connsiteY37" fmla="*/ 201289 h 2736789"/>
              <a:gd name="connsiteX38" fmla="*/ 2806233 w 3035104"/>
              <a:gd name="connsiteY38" fmla="*/ 149465 h 2736789"/>
              <a:gd name="connsiteX39" fmla="*/ 2812453 w 3035104"/>
              <a:gd name="connsiteY39" fmla="*/ 144283 h 2736789"/>
              <a:gd name="connsiteX40" fmla="*/ 2824549 w 3035104"/>
              <a:gd name="connsiteY40" fmla="*/ 143938 h 2736789"/>
              <a:gd name="connsiteX41" fmla="*/ 2827313 w 3035104"/>
              <a:gd name="connsiteY41" fmla="*/ 155339 h 2736789"/>
              <a:gd name="connsiteX42" fmla="*/ 2813835 w 3035104"/>
              <a:gd name="connsiteY42" fmla="*/ 175377 h 2736789"/>
              <a:gd name="connsiteX43" fmla="*/ 2702559 w 3035104"/>
              <a:gd name="connsiteY43" fmla="*/ 265896 h 2736789"/>
              <a:gd name="connsiteX44" fmla="*/ 2450978 w 3035104"/>
              <a:gd name="connsiteY44" fmla="*/ 377490 h 2736789"/>
              <a:gd name="connsiteX45" fmla="*/ 1959566 w 3035104"/>
              <a:gd name="connsiteY45" fmla="*/ 532270 h 2736789"/>
              <a:gd name="connsiteX46" fmla="*/ 1697963 w 3035104"/>
              <a:gd name="connsiteY46" fmla="*/ 620024 h 2736789"/>
              <a:gd name="connsiteX47" fmla="*/ 1324393 w 3035104"/>
              <a:gd name="connsiteY47" fmla="*/ 737837 h 2736789"/>
              <a:gd name="connsiteX48" fmla="*/ 1240763 w 3035104"/>
              <a:gd name="connsiteY48" fmla="*/ 759603 h 2736789"/>
              <a:gd name="connsiteX49" fmla="*/ 1242146 w 3035104"/>
              <a:gd name="connsiteY49" fmla="*/ 761330 h 2736789"/>
              <a:gd name="connsiteX50" fmla="*/ 1408714 w 3035104"/>
              <a:gd name="connsiteY50" fmla="*/ 777223 h 2736789"/>
              <a:gd name="connsiteX51" fmla="*/ 1607767 w 3035104"/>
              <a:gd name="connsiteY51" fmla="*/ 795879 h 2736789"/>
              <a:gd name="connsiteX52" fmla="*/ 1984102 w 3035104"/>
              <a:gd name="connsiteY52" fmla="*/ 847358 h 2736789"/>
              <a:gd name="connsiteX53" fmla="*/ 2005182 w 3035104"/>
              <a:gd name="connsiteY53" fmla="*/ 847012 h 2736789"/>
              <a:gd name="connsiteX54" fmla="*/ 2312402 w 3035104"/>
              <a:gd name="connsiteY54" fmla="*/ 809008 h 2736789"/>
              <a:gd name="connsiteX55" fmla="*/ 2656252 w 3035104"/>
              <a:gd name="connsiteY55" fmla="*/ 795534 h 2736789"/>
              <a:gd name="connsiteX56" fmla="*/ 2715346 w 3035104"/>
              <a:gd name="connsiteY56" fmla="*/ 804171 h 2736789"/>
              <a:gd name="connsiteX57" fmla="*/ 2763381 w 3035104"/>
              <a:gd name="connsiteY57" fmla="*/ 832502 h 2736789"/>
              <a:gd name="connsiteX58" fmla="*/ 2753014 w 3035104"/>
              <a:gd name="connsiteY58" fmla="*/ 905055 h 2736789"/>
              <a:gd name="connsiteX59" fmla="*/ 2655561 w 3035104"/>
              <a:gd name="connsiteY59" fmla="*/ 933385 h 2736789"/>
              <a:gd name="connsiteX60" fmla="*/ 2414001 w 3035104"/>
              <a:gd name="connsiteY60" fmla="*/ 934421 h 2736789"/>
              <a:gd name="connsiteX61" fmla="*/ 2003454 w 3035104"/>
              <a:gd name="connsiteY61" fmla="*/ 888817 h 2736789"/>
              <a:gd name="connsiteX62" fmla="*/ 1936067 w 3035104"/>
              <a:gd name="connsiteY62" fmla="*/ 891235 h 2736789"/>
              <a:gd name="connsiteX63" fmla="*/ 1325084 w 3035104"/>
              <a:gd name="connsiteY63" fmla="*/ 999028 h 2736789"/>
              <a:gd name="connsiteX64" fmla="*/ 737256 w 3035104"/>
              <a:gd name="connsiteY64" fmla="*/ 1185594 h 2736789"/>
              <a:gd name="connsiteX65" fmla="*/ 664339 w 3035104"/>
              <a:gd name="connsiteY65" fmla="*/ 1219106 h 2736789"/>
              <a:gd name="connsiteX66" fmla="*/ 638766 w 3035104"/>
              <a:gd name="connsiteY66" fmla="*/ 1235690 h 2736789"/>
              <a:gd name="connsiteX67" fmla="*/ 633237 w 3035104"/>
              <a:gd name="connsiteY67" fmla="*/ 1303406 h 2736789"/>
              <a:gd name="connsiteX68" fmla="*/ 677125 w 3035104"/>
              <a:gd name="connsiteY68" fmla="*/ 1329318 h 2736789"/>
              <a:gd name="connsiteX69" fmla="*/ 777343 w 3035104"/>
              <a:gd name="connsiteY69" fmla="*/ 1344520 h 2736789"/>
              <a:gd name="connsiteX70" fmla="*/ 1070739 w 3035104"/>
              <a:gd name="connsiteY70" fmla="*/ 1351429 h 2736789"/>
              <a:gd name="connsiteX71" fmla="*/ 1210352 w 3035104"/>
              <a:gd name="connsiteY71" fmla="*/ 1339337 h 2736789"/>
              <a:gd name="connsiteX72" fmla="*/ 1619172 w 3035104"/>
              <a:gd name="connsiteY72" fmla="*/ 1303061 h 2736789"/>
              <a:gd name="connsiteX73" fmla="*/ 1966478 w 3035104"/>
              <a:gd name="connsiteY73" fmla="*/ 1265747 h 2736789"/>
              <a:gd name="connsiteX74" fmla="*/ 2355253 w 3035104"/>
              <a:gd name="connsiteY74" fmla="*/ 1236726 h 2736789"/>
              <a:gd name="connsiteX75" fmla="*/ 2463765 w 3035104"/>
              <a:gd name="connsiteY75" fmla="*/ 1240527 h 2736789"/>
              <a:gd name="connsiteX76" fmla="*/ 2492793 w 3035104"/>
              <a:gd name="connsiteY76" fmla="*/ 1249164 h 2736789"/>
              <a:gd name="connsiteX77" fmla="*/ 2509727 w 3035104"/>
              <a:gd name="connsiteY77" fmla="*/ 1275767 h 2736789"/>
              <a:gd name="connsiteX78" fmla="*/ 2490029 w 3035104"/>
              <a:gd name="connsiteY78" fmla="*/ 1302715 h 2736789"/>
              <a:gd name="connsiteX79" fmla="*/ 2186611 w 3035104"/>
              <a:gd name="connsiteY79" fmla="*/ 1378032 h 2736789"/>
              <a:gd name="connsiteX80" fmla="*/ 1814769 w 3035104"/>
              <a:gd name="connsiteY80" fmla="*/ 1402216 h 2736789"/>
              <a:gd name="connsiteX81" fmla="*/ 1260461 w 3035104"/>
              <a:gd name="connsiteY81" fmla="*/ 1397725 h 2736789"/>
              <a:gd name="connsiteX82" fmla="*/ 1106333 w 3035104"/>
              <a:gd name="connsiteY82" fmla="*/ 1391506 h 2736789"/>
              <a:gd name="connsiteX83" fmla="*/ 983653 w 3035104"/>
              <a:gd name="connsiteY83" fmla="*/ 1399453 h 2736789"/>
              <a:gd name="connsiteX84" fmla="*/ 611120 w 3035104"/>
              <a:gd name="connsiteY84" fmla="*/ 1448167 h 2736789"/>
              <a:gd name="connsiteX85" fmla="*/ 306665 w 3035104"/>
              <a:gd name="connsiteY85" fmla="*/ 1492735 h 2736789"/>
              <a:gd name="connsiteX86" fmla="*/ 84804 w 3035104"/>
              <a:gd name="connsiteY86" fmla="*/ 1537649 h 2736789"/>
              <a:gd name="connsiteX87" fmla="*/ 57158 w 3035104"/>
              <a:gd name="connsiteY87" fmla="*/ 1547668 h 2736789"/>
              <a:gd name="connsiteX88" fmla="*/ 45063 w 3035104"/>
              <a:gd name="connsiteY88" fmla="*/ 1593964 h 2736789"/>
              <a:gd name="connsiteX89" fmla="*/ 94826 w 3035104"/>
              <a:gd name="connsiteY89" fmla="*/ 1637842 h 2736789"/>
              <a:gd name="connsiteX90" fmla="*/ 185713 w 3035104"/>
              <a:gd name="connsiteY90" fmla="*/ 1679991 h 2736789"/>
              <a:gd name="connsiteX91" fmla="*/ 613884 w 3035104"/>
              <a:gd name="connsiteY91" fmla="*/ 1826134 h 2736789"/>
              <a:gd name="connsiteX92" fmla="*/ 955661 w 3035104"/>
              <a:gd name="connsiteY92" fmla="*/ 1933582 h 2736789"/>
              <a:gd name="connsiteX93" fmla="*/ 968448 w 3035104"/>
              <a:gd name="connsiteY93" fmla="*/ 1934618 h 2736789"/>
              <a:gd name="connsiteX94" fmla="*/ 1266682 w 3035104"/>
              <a:gd name="connsiteY94" fmla="*/ 1885559 h 2736789"/>
              <a:gd name="connsiteX95" fmla="*/ 1668935 w 3035104"/>
              <a:gd name="connsiteY95" fmla="*/ 1859647 h 2736789"/>
              <a:gd name="connsiteX96" fmla="*/ 2100908 w 3035104"/>
              <a:gd name="connsiteY96" fmla="*/ 1877267 h 2736789"/>
              <a:gd name="connsiteX97" fmla="*/ 2390157 w 3035104"/>
              <a:gd name="connsiteY97" fmla="*/ 1903179 h 2736789"/>
              <a:gd name="connsiteX98" fmla="*/ 2707052 w 3035104"/>
              <a:gd name="connsiteY98" fmla="*/ 1939801 h 2736789"/>
              <a:gd name="connsiteX99" fmla="*/ 2903340 w 3035104"/>
              <a:gd name="connsiteY99" fmla="*/ 2005099 h 2736789"/>
              <a:gd name="connsiteX100" fmla="*/ 2944464 w 3035104"/>
              <a:gd name="connsiteY100" fmla="*/ 2034811 h 2736789"/>
              <a:gd name="connsiteX101" fmla="*/ 2955868 w 3035104"/>
              <a:gd name="connsiteY101" fmla="*/ 2127403 h 2736789"/>
              <a:gd name="connsiteX102" fmla="*/ 2917855 w 3035104"/>
              <a:gd name="connsiteY102" fmla="*/ 2164716 h 2736789"/>
              <a:gd name="connsiteX103" fmla="*/ 2732625 w 3035104"/>
              <a:gd name="connsiteY103" fmla="*/ 2262490 h 2736789"/>
              <a:gd name="connsiteX104" fmla="*/ 2489683 w 3035104"/>
              <a:gd name="connsiteY104" fmla="*/ 2307404 h 2736789"/>
              <a:gd name="connsiteX105" fmla="*/ 1885612 w 3035104"/>
              <a:gd name="connsiteY105" fmla="*/ 2226213 h 2736789"/>
              <a:gd name="connsiteX106" fmla="*/ 1031689 w 3035104"/>
              <a:gd name="connsiteY106" fmla="*/ 1994734 h 2736789"/>
              <a:gd name="connsiteX107" fmla="*/ 977087 w 3035104"/>
              <a:gd name="connsiteY107" fmla="*/ 1978496 h 2736789"/>
              <a:gd name="connsiteX108" fmla="*/ 963264 w 3035104"/>
              <a:gd name="connsiteY108" fmla="*/ 1977805 h 2736789"/>
              <a:gd name="connsiteX109" fmla="*/ 796350 w 3035104"/>
              <a:gd name="connsiteY109" fmla="*/ 2046212 h 2736789"/>
              <a:gd name="connsiteX110" fmla="*/ 683000 w 3035104"/>
              <a:gd name="connsiteY110" fmla="*/ 2304294 h 2736789"/>
              <a:gd name="connsiteX111" fmla="*/ 699933 w 3035104"/>
              <a:gd name="connsiteY111" fmla="*/ 2346444 h 2736789"/>
              <a:gd name="connsiteX112" fmla="*/ 795659 w 3035104"/>
              <a:gd name="connsiteY112" fmla="*/ 2464256 h 2736789"/>
              <a:gd name="connsiteX113" fmla="*/ 838856 w 3035104"/>
              <a:gd name="connsiteY113" fmla="*/ 2508479 h 2736789"/>
              <a:gd name="connsiteX114" fmla="*/ 855098 w 3035104"/>
              <a:gd name="connsiteY114" fmla="*/ 2549247 h 2736789"/>
              <a:gd name="connsiteX115" fmla="*/ 853025 w 3035104"/>
              <a:gd name="connsiteY115" fmla="*/ 2555121 h 2736789"/>
              <a:gd name="connsiteX116" fmla="*/ 847495 w 3035104"/>
              <a:gd name="connsiteY116" fmla="*/ 2552011 h 2736789"/>
              <a:gd name="connsiteX117" fmla="*/ 806717 w 3035104"/>
              <a:gd name="connsiteY117" fmla="*/ 2517808 h 2736789"/>
              <a:gd name="connsiteX118" fmla="*/ 657427 w 3035104"/>
              <a:gd name="connsiteY118" fmla="*/ 2347826 h 2736789"/>
              <a:gd name="connsiteX119" fmla="*/ 641185 w 3035104"/>
              <a:gd name="connsiteY119" fmla="*/ 2282183 h 2736789"/>
              <a:gd name="connsiteX120" fmla="*/ 674706 w 3035104"/>
              <a:gd name="connsiteY120" fmla="*/ 2113928 h 2736789"/>
              <a:gd name="connsiteX121" fmla="*/ 766284 w 3035104"/>
              <a:gd name="connsiteY121" fmla="*/ 2018227 h 2736789"/>
              <a:gd name="connsiteX122" fmla="*/ 888965 w 3035104"/>
              <a:gd name="connsiteY122" fmla="*/ 1960185 h 2736789"/>
              <a:gd name="connsiteX123" fmla="*/ 899332 w 3035104"/>
              <a:gd name="connsiteY123" fmla="*/ 1956384 h 2736789"/>
              <a:gd name="connsiteX124" fmla="*/ 898295 w 3035104"/>
              <a:gd name="connsiteY124" fmla="*/ 1956730 h 2736789"/>
              <a:gd name="connsiteX125" fmla="*/ 1042401 w 3035104"/>
              <a:gd name="connsiteY125" fmla="*/ 1960185 h 2736789"/>
              <a:gd name="connsiteX126" fmla="*/ 1042401 w 3035104"/>
              <a:gd name="connsiteY126" fmla="*/ 1962258 h 2736789"/>
              <a:gd name="connsiteX127" fmla="*/ 1056570 w 3035104"/>
              <a:gd name="connsiteY127" fmla="*/ 1966749 h 2736789"/>
              <a:gd name="connsiteX128" fmla="*/ 1897016 w 3035104"/>
              <a:gd name="connsiteY128" fmla="*/ 2194428 h 2736789"/>
              <a:gd name="connsiteX129" fmla="*/ 2494176 w 3035104"/>
              <a:gd name="connsiteY129" fmla="*/ 2274582 h 2736789"/>
              <a:gd name="connsiteX130" fmla="*/ 2716728 w 3035104"/>
              <a:gd name="connsiteY130" fmla="*/ 2234850 h 2736789"/>
              <a:gd name="connsiteX131" fmla="*/ 2899885 w 3035104"/>
              <a:gd name="connsiteY131" fmla="*/ 2139840 h 2736789"/>
              <a:gd name="connsiteX132" fmla="*/ 2927531 w 3035104"/>
              <a:gd name="connsiteY132" fmla="*/ 2113237 h 2736789"/>
              <a:gd name="connsiteX133" fmla="*/ 2921656 w 3035104"/>
              <a:gd name="connsiteY133" fmla="*/ 2063141 h 2736789"/>
              <a:gd name="connsiteX134" fmla="*/ 2880187 w 3035104"/>
              <a:gd name="connsiteY134" fmla="*/ 2034465 h 2736789"/>
              <a:gd name="connsiteX135" fmla="*/ 2684244 w 3035104"/>
              <a:gd name="connsiteY135" fmla="*/ 1975041 h 2736789"/>
              <a:gd name="connsiteX136" fmla="*/ 2482426 w 3035104"/>
              <a:gd name="connsiteY136" fmla="*/ 1953275 h 2736789"/>
              <a:gd name="connsiteX137" fmla="*/ 1905656 w 3035104"/>
              <a:gd name="connsiteY137" fmla="*/ 1904561 h 2736789"/>
              <a:gd name="connsiteX138" fmla="*/ 1119811 w 3035104"/>
              <a:gd name="connsiteY138" fmla="*/ 1947056 h 2736789"/>
              <a:gd name="connsiteX139" fmla="*/ 1042401 w 3035104"/>
              <a:gd name="connsiteY139" fmla="*/ 1960185 h 2736789"/>
              <a:gd name="connsiteX140" fmla="*/ 1042401 w 3035104"/>
              <a:gd name="connsiteY140" fmla="*/ 1960185 h 2736789"/>
              <a:gd name="connsiteX141" fmla="*/ 955661 w 3035104"/>
              <a:gd name="connsiteY141" fmla="*/ 802789 h 2736789"/>
              <a:gd name="connsiteX142" fmla="*/ 955661 w 3035104"/>
              <a:gd name="connsiteY142" fmla="*/ 801062 h 2736789"/>
              <a:gd name="connsiteX143" fmla="*/ 935618 w 3035104"/>
              <a:gd name="connsiteY143" fmla="*/ 801062 h 2736789"/>
              <a:gd name="connsiteX144" fmla="*/ 566886 w 3035104"/>
              <a:gd name="connsiteY144" fmla="*/ 834229 h 2736789"/>
              <a:gd name="connsiteX145" fmla="*/ 382001 w 3035104"/>
              <a:gd name="connsiteY145" fmla="*/ 866360 h 2736789"/>
              <a:gd name="connsiteX146" fmla="*/ 290423 w 3035104"/>
              <a:gd name="connsiteY146" fmla="*/ 906091 h 2736789"/>
              <a:gd name="connsiteX147" fmla="*/ 286967 w 3035104"/>
              <a:gd name="connsiteY147" fmla="*/ 945823 h 2736789"/>
              <a:gd name="connsiteX148" fmla="*/ 349517 w 3035104"/>
              <a:gd name="connsiteY148" fmla="*/ 973807 h 2736789"/>
              <a:gd name="connsiteX149" fmla="*/ 539931 w 3035104"/>
              <a:gd name="connsiteY149" fmla="*/ 935458 h 2736789"/>
              <a:gd name="connsiteX150" fmla="*/ 833327 w 3035104"/>
              <a:gd name="connsiteY150" fmla="*/ 838029 h 2736789"/>
              <a:gd name="connsiteX151" fmla="*/ 955661 w 3035104"/>
              <a:gd name="connsiteY151" fmla="*/ 802789 h 2736789"/>
              <a:gd name="connsiteX152" fmla="*/ 955661 w 3035104"/>
              <a:gd name="connsiteY152" fmla="*/ 802789 h 2736789"/>
              <a:gd name="connsiteX153" fmla="*/ 2460654 w 3035104"/>
              <a:gd name="connsiteY153" fmla="*/ 1277840 h 2736789"/>
              <a:gd name="connsiteX154" fmla="*/ 2460309 w 3035104"/>
              <a:gd name="connsiteY154" fmla="*/ 1275767 h 2736789"/>
              <a:gd name="connsiteX155" fmla="*/ 2442339 w 3035104"/>
              <a:gd name="connsiteY155" fmla="*/ 1273694 h 2736789"/>
              <a:gd name="connsiteX156" fmla="*/ 2359055 w 3035104"/>
              <a:gd name="connsiteY156" fmla="*/ 1271966 h 2736789"/>
              <a:gd name="connsiteX157" fmla="*/ 2034902 w 3035104"/>
              <a:gd name="connsiteY157" fmla="*/ 1295460 h 2736789"/>
              <a:gd name="connsiteX158" fmla="*/ 1678611 w 3035104"/>
              <a:gd name="connsiteY158" fmla="*/ 1335191 h 2736789"/>
              <a:gd name="connsiteX159" fmla="*/ 1366208 w 3035104"/>
              <a:gd name="connsiteY159" fmla="*/ 1363176 h 2736789"/>
              <a:gd name="connsiteX160" fmla="*/ 1356186 w 3035104"/>
              <a:gd name="connsiteY160" fmla="*/ 1364558 h 2736789"/>
              <a:gd name="connsiteX161" fmla="*/ 1366208 w 3035104"/>
              <a:gd name="connsiteY161" fmla="*/ 1366976 h 2736789"/>
              <a:gd name="connsiteX162" fmla="*/ 2143414 w 3035104"/>
              <a:gd name="connsiteY162" fmla="*/ 1349356 h 2736789"/>
              <a:gd name="connsiteX163" fmla="*/ 2449596 w 3035104"/>
              <a:gd name="connsiteY163" fmla="*/ 1282677 h 2736789"/>
              <a:gd name="connsiteX164" fmla="*/ 2460654 w 3035104"/>
              <a:gd name="connsiteY164" fmla="*/ 1277840 h 2736789"/>
              <a:gd name="connsiteX165" fmla="*/ 2129245 w 3035104"/>
              <a:gd name="connsiteY165" fmla="*/ 870160 h 2736789"/>
              <a:gd name="connsiteX166" fmla="*/ 2129245 w 3035104"/>
              <a:gd name="connsiteY166" fmla="*/ 871542 h 2736789"/>
              <a:gd name="connsiteX167" fmla="*/ 2138576 w 3035104"/>
              <a:gd name="connsiteY167" fmla="*/ 873269 h 2736789"/>
              <a:gd name="connsiteX168" fmla="*/ 2434736 w 3035104"/>
              <a:gd name="connsiteY168" fmla="*/ 900563 h 2736789"/>
              <a:gd name="connsiteX169" fmla="*/ 2653833 w 3035104"/>
              <a:gd name="connsiteY169" fmla="*/ 899872 h 2736789"/>
              <a:gd name="connsiteX170" fmla="*/ 2731933 w 3035104"/>
              <a:gd name="connsiteY170" fmla="*/ 880179 h 2736789"/>
              <a:gd name="connsiteX171" fmla="*/ 2734698 w 3035104"/>
              <a:gd name="connsiteY171" fmla="*/ 853231 h 2736789"/>
              <a:gd name="connsiteX172" fmla="*/ 2696685 w 3035104"/>
              <a:gd name="connsiteY172" fmla="*/ 835956 h 2736789"/>
              <a:gd name="connsiteX173" fmla="*/ 2583335 w 3035104"/>
              <a:gd name="connsiteY173" fmla="*/ 828701 h 2736789"/>
              <a:gd name="connsiteX174" fmla="*/ 2215294 w 3035104"/>
              <a:gd name="connsiteY174" fmla="*/ 858068 h 2736789"/>
              <a:gd name="connsiteX175" fmla="*/ 2129245 w 3035104"/>
              <a:gd name="connsiteY175" fmla="*/ 870160 h 2736789"/>
              <a:gd name="connsiteX176" fmla="*/ 2974529 w 3035104"/>
              <a:gd name="connsiteY176" fmla="*/ 31307 h 2736789"/>
              <a:gd name="connsiteX177" fmla="*/ 2989044 w 3035104"/>
              <a:gd name="connsiteY177" fmla="*/ 9196 h 2736789"/>
              <a:gd name="connsiteX178" fmla="*/ 3033623 w 3035104"/>
              <a:gd name="connsiteY178" fmla="*/ 11614 h 2736789"/>
              <a:gd name="connsiteX179" fmla="*/ 3033969 w 3035104"/>
              <a:gd name="connsiteY179" fmla="*/ 24052 h 2736789"/>
              <a:gd name="connsiteX180" fmla="*/ 3021874 w 3035104"/>
              <a:gd name="connsiteY180" fmla="*/ 43745 h 2736789"/>
              <a:gd name="connsiteX181" fmla="*/ 2984551 w 3035104"/>
              <a:gd name="connsiteY181" fmla="*/ 40981 h 2736789"/>
              <a:gd name="connsiteX182" fmla="*/ 2974529 w 3035104"/>
              <a:gd name="connsiteY182" fmla="*/ 31307 h 2736789"/>
              <a:gd name="connsiteX183" fmla="*/ 973286 w 3035104"/>
              <a:gd name="connsiteY183" fmla="*/ 2707828 h 2736789"/>
              <a:gd name="connsiteX184" fmla="*/ 1001278 w 3035104"/>
              <a:gd name="connsiteY184" fmla="*/ 2685371 h 2736789"/>
              <a:gd name="connsiteX185" fmla="*/ 1016829 w 3035104"/>
              <a:gd name="connsiteY185" fmla="*/ 2720956 h 2736789"/>
              <a:gd name="connsiteX186" fmla="*/ 986763 w 3035104"/>
              <a:gd name="connsiteY186" fmla="*/ 2736503 h 2736789"/>
              <a:gd name="connsiteX187" fmla="*/ 983653 w 3035104"/>
              <a:gd name="connsiteY187" fmla="*/ 2734431 h 2736789"/>
              <a:gd name="connsiteX188" fmla="*/ 973286 w 3035104"/>
              <a:gd name="connsiteY188" fmla="*/ 2707828 h 273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3035104" h="2736789">
                <a:moveTo>
                  <a:pt x="898295" y="1956730"/>
                </a:moveTo>
                <a:cubicBezTo>
                  <a:pt x="860973" y="1945674"/>
                  <a:pt x="823650" y="1935309"/>
                  <a:pt x="786674" y="1922872"/>
                </a:cubicBezTo>
                <a:cubicBezTo>
                  <a:pt x="610083" y="1864138"/>
                  <a:pt x="433493" y="1805750"/>
                  <a:pt x="257248" y="1745980"/>
                </a:cubicBezTo>
                <a:cubicBezTo>
                  <a:pt x="206448" y="1728706"/>
                  <a:pt x="156339" y="1708322"/>
                  <a:pt x="106921" y="1687592"/>
                </a:cubicBezTo>
                <a:cubicBezTo>
                  <a:pt x="77547" y="1675500"/>
                  <a:pt x="51283" y="1657189"/>
                  <a:pt x="29857" y="1634041"/>
                </a:cubicBezTo>
                <a:cubicBezTo>
                  <a:pt x="23291" y="1627131"/>
                  <a:pt x="17416" y="1619876"/>
                  <a:pt x="12233" y="1611930"/>
                </a:cubicBezTo>
                <a:cubicBezTo>
                  <a:pt x="-10921" y="1575999"/>
                  <a:pt x="-554" y="1535231"/>
                  <a:pt x="37805" y="1516920"/>
                </a:cubicBezTo>
                <a:cubicBezTo>
                  <a:pt x="58886" y="1507591"/>
                  <a:pt x="80657" y="1500681"/>
                  <a:pt x="103120" y="1495499"/>
                </a:cubicBezTo>
                <a:cubicBezTo>
                  <a:pt x="242042" y="1461987"/>
                  <a:pt x="383729" y="1441948"/>
                  <a:pt x="525071" y="1421910"/>
                </a:cubicBezTo>
                <a:cubicBezTo>
                  <a:pt x="606627" y="1410163"/>
                  <a:pt x="688529" y="1397725"/>
                  <a:pt x="770086" y="1383560"/>
                </a:cubicBezTo>
                <a:cubicBezTo>
                  <a:pt x="764557" y="1382869"/>
                  <a:pt x="758682" y="1382524"/>
                  <a:pt x="753152" y="1381487"/>
                </a:cubicBezTo>
                <a:cubicBezTo>
                  <a:pt x="722742" y="1376305"/>
                  <a:pt x="692331" y="1372159"/>
                  <a:pt x="662611" y="1364558"/>
                </a:cubicBezTo>
                <a:cubicBezTo>
                  <a:pt x="637384" y="1358339"/>
                  <a:pt x="614921" y="1343137"/>
                  <a:pt x="599716" y="1322063"/>
                </a:cubicBezTo>
                <a:cubicBezTo>
                  <a:pt x="572761" y="1285786"/>
                  <a:pt x="576908" y="1239145"/>
                  <a:pt x="611811" y="1210123"/>
                </a:cubicBezTo>
                <a:cubicBezTo>
                  <a:pt x="625288" y="1199413"/>
                  <a:pt x="639803" y="1189739"/>
                  <a:pt x="655354" y="1182139"/>
                </a:cubicBezTo>
                <a:cubicBezTo>
                  <a:pt x="715139" y="1151390"/>
                  <a:pt x="778725" y="1129969"/>
                  <a:pt x="841966" y="1108203"/>
                </a:cubicBezTo>
                <a:cubicBezTo>
                  <a:pt x="1014410" y="1050161"/>
                  <a:pt x="1187890" y="994191"/>
                  <a:pt x="1364826" y="952041"/>
                </a:cubicBezTo>
                <a:cubicBezTo>
                  <a:pt x="1517572" y="915419"/>
                  <a:pt x="1672391" y="889162"/>
                  <a:pt x="1827901" y="867396"/>
                </a:cubicBezTo>
                <a:cubicBezTo>
                  <a:pt x="1831357" y="867051"/>
                  <a:pt x="1834812" y="866014"/>
                  <a:pt x="1837577" y="863941"/>
                </a:cubicBezTo>
                <a:cubicBezTo>
                  <a:pt x="1820989" y="861868"/>
                  <a:pt x="1804401" y="860486"/>
                  <a:pt x="1788159" y="858068"/>
                </a:cubicBezTo>
                <a:cubicBezTo>
                  <a:pt x="1712823" y="848049"/>
                  <a:pt x="1637487" y="836647"/>
                  <a:pt x="1561806" y="827665"/>
                </a:cubicBezTo>
                <a:cubicBezTo>
                  <a:pt x="1503748" y="820755"/>
                  <a:pt x="1445000" y="819027"/>
                  <a:pt x="1386943" y="811427"/>
                </a:cubicBezTo>
                <a:cubicBezTo>
                  <a:pt x="1305041" y="800716"/>
                  <a:pt x="1222448" y="796225"/>
                  <a:pt x="1139854" y="797607"/>
                </a:cubicBezTo>
                <a:cubicBezTo>
                  <a:pt x="1111863" y="797952"/>
                  <a:pt x="1084908" y="800371"/>
                  <a:pt x="1057953" y="808317"/>
                </a:cubicBezTo>
                <a:cubicBezTo>
                  <a:pt x="933890" y="845285"/>
                  <a:pt x="809136" y="880525"/>
                  <a:pt x="685419" y="918529"/>
                </a:cubicBezTo>
                <a:cubicBezTo>
                  <a:pt x="630127" y="935458"/>
                  <a:pt x="576908" y="958606"/>
                  <a:pt x="521615" y="975880"/>
                </a:cubicBezTo>
                <a:cubicBezTo>
                  <a:pt x="465977" y="993846"/>
                  <a:pt x="407920" y="1003865"/>
                  <a:pt x="349171" y="1005938"/>
                </a:cubicBezTo>
                <a:cubicBezTo>
                  <a:pt x="311849" y="1006975"/>
                  <a:pt x="282475" y="991082"/>
                  <a:pt x="259667" y="963788"/>
                </a:cubicBezTo>
                <a:cubicBezTo>
                  <a:pt x="241697" y="942368"/>
                  <a:pt x="236167" y="907819"/>
                  <a:pt x="267615" y="882943"/>
                </a:cubicBezTo>
                <a:cubicBezTo>
                  <a:pt x="298026" y="859450"/>
                  <a:pt x="333275" y="843212"/>
                  <a:pt x="370943" y="835611"/>
                </a:cubicBezTo>
                <a:cubicBezTo>
                  <a:pt x="437639" y="821791"/>
                  <a:pt x="505027" y="809354"/>
                  <a:pt x="572415" y="798643"/>
                </a:cubicBezTo>
                <a:cubicBezTo>
                  <a:pt x="742439" y="772041"/>
                  <a:pt x="913846" y="763403"/>
                  <a:pt x="1085599" y="762021"/>
                </a:cubicBezTo>
                <a:cubicBezTo>
                  <a:pt x="1106679" y="762021"/>
                  <a:pt x="1128105" y="755112"/>
                  <a:pt x="1148840" y="749584"/>
                </a:cubicBezTo>
                <a:cubicBezTo>
                  <a:pt x="1228323" y="728509"/>
                  <a:pt x="1308497" y="709507"/>
                  <a:pt x="1386597" y="684631"/>
                </a:cubicBezTo>
                <a:cubicBezTo>
                  <a:pt x="1556276" y="631080"/>
                  <a:pt x="1725610" y="576493"/>
                  <a:pt x="1894252" y="519832"/>
                </a:cubicBezTo>
                <a:cubicBezTo>
                  <a:pt x="2039740" y="471118"/>
                  <a:pt x="2187993" y="430004"/>
                  <a:pt x="2334173" y="383363"/>
                </a:cubicBezTo>
                <a:cubicBezTo>
                  <a:pt x="2412965" y="358142"/>
                  <a:pt x="2491066" y="329812"/>
                  <a:pt x="2568475" y="300100"/>
                </a:cubicBezTo>
                <a:cubicBezTo>
                  <a:pt x="2632061" y="275570"/>
                  <a:pt x="2690464" y="240330"/>
                  <a:pt x="2746448" y="201289"/>
                </a:cubicBezTo>
                <a:cubicBezTo>
                  <a:pt x="2767874" y="186087"/>
                  <a:pt x="2786535" y="167085"/>
                  <a:pt x="2806233" y="149465"/>
                </a:cubicBezTo>
                <a:cubicBezTo>
                  <a:pt x="2808306" y="147738"/>
                  <a:pt x="2810034" y="144974"/>
                  <a:pt x="2812453" y="144283"/>
                </a:cubicBezTo>
                <a:cubicBezTo>
                  <a:pt x="2816255" y="143247"/>
                  <a:pt x="2821784" y="142210"/>
                  <a:pt x="2824549" y="143938"/>
                </a:cubicBezTo>
                <a:cubicBezTo>
                  <a:pt x="2827313" y="147047"/>
                  <a:pt x="2828350" y="151193"/>
                  <a:pt x="2827313" y="155339"/>
                </a:cubicBezTo>
                <a:cubicBezTo>
                  <a:pt x="2823512" y="162594"/>
                  <a:pt x="2819019" y="169158"/>
                  <a:pt x="2813835" y="175377"/>
                </a:cubicBezTo>
                <a:cubicBezTo>
                  <a:pt x="2783425" y="213727"/>
                  <a:pt x="2743338" y="239984"/>
                  <a:pt x="2702559" y="265896"/>
                </a:cubicBezTo>
                <a:cubicBezTo>
                  <a:pt x="2624113" y="315992"/>
                  <a:pt x="2538410" y="349159"/>
                  <a:pt x="2450978" y="377490"/>
                </a:cubicBezTo>
                <a:cubicBezTo>
                  <a:pt x="2287520" y="430004"/>
                  <a:pt x="2123025" y="480100"/>
                  <a:pt x="1959566" y="532270"/>
                </a:cubicBezTo>
                <a:cubicBezTo>
                  <a:pt x="1872135" y="560254"/>
                  <a:pt x="1785395" y="591694"/>
                  <a:pt x="1697963" y="620024"/>
                </a:cubicBezTo>
                <a:cubicBezTo>
                  <a:pt x="1573901" y="660101"/>
                  <a:pt x="1449147" y="699142"/>
                  <a:pt x="1324393" y="737837"/>
                </a:cubicBezTo>
                <a:cubicBezTo>
                  <a:pt x="1297093" y="746474"/>
                  <a:pt x="1269101" y="752348"/>
                  <a:pt x="1240763" y="759603"/>
                </a:cubicBezTo>
                <a:cubicBezTo>
                  <a:pt x="1241454" y="760639"/>
                  <a:pt x="1241800" y="761330"/>
                  <a:pt x="1242146" y="761330"/>
                </a:cubicBezTo>
                <a:cubicBezTo>
                  <a:pt x="1297784" y="766858"/>
                  <a:pt x="1353422" y="772041"/>
                  <a:pt x="1408714" y="777223"/>
                </a:cubicBezTo>
                <a:cubicBezTo>
                  <a:pt x="1475065" y="783442"/>
                  <a:pt x="1541762" y="787588"/>
                  <a:pt x="1607767" y="795879"/>
                </a:cubicBezTo>
                <a:cubicBezTo>
                  <a:pt x="1733212" y="811772"/>
                  <a:pt x="1858657" y="830083"/>
                  <a:pt x="1984102" y="847358"/>
                </a:cubicBezTo>
                <a:cubicBezTo>
                  <a:pt x="1991014" y="848049"/>
                  <a:pt x="1998271" y="848049"/>
                  <a:pt x="2005182" y="847012"/>
                </a:cubicBezTo>
                <a:cubicBezTo>
                  <a:pt x="2107819" y="834229"/>
                  <a:pt x="2209765" y="820064"/>
                  <a:pt x="2312402" y="809008"/>
                </a:cubicBezTo>
                <a:cubicBezTo>
                  <a:pt x="2426442" y="796225"/>
                  <a:pt x="2541174" y="790352"/>
                  <a:pt x="2656252" y="795534"/>
                </a:cubicBezTo>
                <a:cubicBezTo>
                  <a:pt x="2676295" y="796916"/>
                  <a:pt x="2695993" y="799680"/>
                  <a:pt x="2715346" y="804171"/>
                </a:cubicBezTo>
                <a:cubicBezTo>
                  <a:pt x="2734007" y="807972"/>
                  <a:pt x="2750940" y="817991"/>
                  <a:pt x="2763381" y="832502"/>
                </a:cubicBezTo>
                <a:cubicBezTo>
                  <a:pt x="2784461" y="857031"/>
                  <a:pt x="2780314" y="887780"/>
                  <a:pt x="2753014" y="905055"/>
                </a:cubicBezTo>
                <a:cubicBezTo>
                  <a:pt x="2723294" y="924057"/>
                  <a:pt x="2689773" y="930275"/>
                  <a:pt x="2655561" y="933385"/>
                </a:cubicBezTo>
                <a:cubicBezTo>
                  <a:pt x="2575041" y="940295"/>
                  <a:pt x="2494521" y="937531"/>
                  <a:pt x="2414001" y="934421"/>
                </a:cubicBezTo>
                <a:cubicBezTo>
                  <a:pt x="2276116" y="929239"/>
                  <a:pt x="2139612" y="910928"/>
                  <a:pt x="2003454" y="888817"/>
                </a:cubicBezTo>
                <a:cubicBezTo>
                  <a:pt x="1981683" y="885362"/>
                  <a:pt x="1958529" y="888817"/>
                  <a:pt x="1936067" y="891235"/>
                </a:cubicBezTo>
                <a:cubicBezTo>
                  <a:pt x="1730102" y="912656"/>
                  <a:pt x="1525865" y="947550"/>
                  <a:pt x="1325084" y="999028"/>
                </a:cubicBezTo>
                <a:cubicBezTo>
                  <a:pt x="1125686" y="1050161"/>
                  <a:pt x="929397" y="1112349"/>
                  <a:pt x="737256" y="1185594"/>
                </a:cubicBezTo>
                <a:cubicBezTo>
                  <a:pt x="712374" y="1195267"/>
                  <a:pt x="688529" y="1207359"/>
                  <a:pt x="664339" y="1219106"/>
                </a:cubicBezTo>
                <a:cubicBezTo>
                  <a:pt x="655354" y="1223598"/>
                  <a:pt x="646714" y="1229125"/>
                  <a:pt x="638766" y="1235690"/>
                </a:cubicBezTo>
                <a:cubicBezTo>
                  <a:pt x="615958" y="1254346"/>
                  <a:pt x="613884" y="1280949"/>
                  <a:pt x="633237" y="1303406"/>
                </a:cubicBezTo>
                <a:cubicBezTo>
                  <a:pt x="644295" y="1316880"/>
                  <a:pt x="659846" y="1326208"/>
                  <a:pt x="677125" y="1329318"/>
                </a:cubicBezTo>
                <a:cubicBezTo>
                  <a:pt x="710301" y="1335537"/>
                  <a:pt x="743822" y="1343137"/>
                  <a:pt x="777343" y="1344520"/>
                </a:cubicBezTo>
                <a:cubicBezTo>
                  <a:pt x="875142" y="1348665"/>
                  <a:pt x="972940" y="1351429"/>
                  <a:pt x="1070739" y="1351429"/>
                </a:cubicBezTo>
                <a:cubicBezTo>
                  <a:pt x="1117392" y="1351429"/>
                  <a:pt x="1163699" y="1343483"/>
                  <a:pt x="1210352" y="1339337"/>
                </a:cubicBezTo>
                <a:cubicBezTo>
                  <a:pt x="1346510" y="1327245"/>
                  <a:pt x="1483014" y="1316189"/>
                  <a:pt x="1619172" y="1303061"/>
                </a:cubicBezTo>
                <a:cubicBezTo>
                  <a:pt x="1734940" y="1292005"/>
                  <a:pt x="1850709" y="1278531"/>
                  <a:pt x="1966478" y="1265747"/>
                </a:cubicBezTo>
                <a:cubicBezTo>
                  <a:pt x="2095724" y="1251237"/>
                  <a:pt x="2225316" y="1240181"/>
                  <a:pt x="2355253" y="1236726"/>
                </a:cubicBezTo>
                <a:cubicBezTo>
                  <a:pt x="2391539" y="1235690"/>
                  <a:pt x="2427479" y="1238454"/>
                  <a:pt x="2463765" y="1240527"/>
                </a:cubicBezTo>
                <a:cubicBezTo>
                  <a:pt x="2473787" y="1241563"/>
                  <a:pt x="2483463" y="1244672"/>
                  <a:pt x="2492793" y="1249164"/>
                </a:cubicBezTo>
                <a:cubicBezTo>
                  <a:pt x="2503506" y="1253310"/>
                  <a:pt x="2510418" y="1264366"/>
                  <a:pt x="2509727" y="1275767"/>
                </a:cubicBezTo>
                <a:cubicBezTo>
                  <a:pt x="2509381" y="1288204"/>
                  <a:pt x="2501433" y="1298915"/>
                  <a:pt x="2490029" y="1302715"/>
                </a:cubicBezTo>
                <a:cubicBezTo>
                  <a:pt x="2392230" y="1340719"/>
                  <a:pt x="2292012" y="1370431"/>
                  <a:pt x="2186611" y="1378032"/>
                </a:cubicBezTo>
                <a:cubicBezTo>
                  <a:pt x="2062548" y="1387015"/>
                  <a:pt x="1938831" y="1395307"/>
                  <a:pt x="1814769" y="1402216"/>
                </a:cubicBezTo>
                <a:cubicBezTo>
                  <a:pt x="1629884" y="1412927"/>
                  <a:pt x="1445346" y="1404980"/>
                  <a:pt x="1260461" y="1397725"/>
                </a:cubicBezTo>
                <a:cubicBezTo>
                  <a:pt x="1208970" y="1395652"/>
                  <a:pt x="1157479" y="1391506"/>
                  <a:pt x="1106333" y="1391506"/>
                </a:cubicBezTo>
                <a:cubicBezTo>
                  <a:pt x="1065555" y="1391506"/>
                  <a:pt x="1024777" y="1397034"/>
                  <a:pt x="983653" y="1399453"/>
                </a:cubicBezTo>
                <a:cubicBezTo>
                  <a:pt x="858554" y="1407399"/>
                  <a:pt x="735182" y="1429510"/>
                  <a:pt x="611120" y="1448167"/>
                </a:cubicBezTo>
                <a:cubicBezTo>
                  <a:pt x="509865" y="1463714"/>
                  <a:pt x="407920" y="1475806"/>
                  <a:pt x="306665" y="1492735"/>
                </a:cubicBezTo>
                <a:cubicBezTo>
                  <a:pt x="232366" y="1504827"/>
                  <a:pt x="158758" y="1522102"/>
                  <a:pt x="84804" y="1537649"/>
                </a:cubicBezTo>
                <a:cubicBezTo>
                  <a:pt x="75128" y="1539722"/>
                  <a:pt x="65797" y="1543177"/>
                  <a:pt x="57158" y="1547668"/>
                </a:cubicBezTo>
                <a:cubicBezTo>
                  <a:pt x="35732" y="1557688"/>
                  <a:pt x="31239" y="1574271"/>
                  <a:pt x="45063" y="1593964"/>
                </a:cubicBezTo>
                <a:cubicBezTo>
                  <a:pt x="57849" y="1612621"/>
                  <a:pt x="74782" y="1627477"/>
                  <a:pt x="94826" y="1637842"/>
                </a:cubicBezTo>
                <a:cubicBezTo>
                  <a:pt x="124546" y="1653043"/>
                  <a:pt x="154265" y="1669281"/>
                  <a:pt x="185713" y="1679991"/>
                </a:cubicBezTo>
                <a:cubicBezTo>
                  <a:pt x="328091" y="1729742"/>
                  <a:pt x="470815" y="1778802"/>
                  <a:pt x="613884" y="1826134"/>
                </a:cubicBezTo>
                <a:cubicBezTo>
                  <a:pt x="727234" y="1863447"/>
                  <a:pt x="841620" y="1897996"/>
                  <a:pt x="955661" y="1933582"/>
                </a:cubicBezTo>
                <a:cubicBezTo>
                  <a:pt x="959808" y="1934964"/>
                  <a:pt x="964301" y="1935309"/>
                  <a:pt x="968448" y="1934618"/>
                </a:cubicBezTo>
                <a:cubicBezTo>
                  <a:pt x="1066246" y="1908361"/>
                  <a:pt x="1166464" y="1896614"/>
                  <a:pt x="1266682" y="1885559"/>
                </a:cubicBezTo>
                <a:cubicBezTo>
                  <a:pt x="1400420" y="1871048"/>
                  <a:pt x="1534505" y="1862411"/>
                  <a:pt x="1668935" y="1859647"/>
                </a:cubicBezTo>
                <a:cubicBezTo>
                  <a:pt x="1813386" y="1856883"/>
                  <a:pt x="1957147" y="1863793"/>
                  <a:pt x="2100908" y="1877267"/>
                </a:cubicBezTo>
                <a:cubicBezTo>
                  <a:pt x="2197324" y="1886250"/>
                  <a:pt x="2293740" y="1893505"/>
                  <a:pt x="2390157" y="1903179"/>
                </a:cubicBezTo>
                <a:cubicBezTo>
                  <a:pt x="2495904" y="1914234"/>
                  <a:pt x="2601305" y="1926327"/>
                  <a:pt x="2707052" y="1939801"/>
                </a:cubicBezTo>
                <a:cubicBezTo>
                  <a:pt x="2776168" y="1948093"/>
                  <a:pt x="2842864" y="1970204"/>
                  <a:pt x="2903340" y="2005099"/>
                </a:cubicBezTo>
                <a:cubicBezTo>
                  <a:pt x="2917855" y="2013736"/>
                  <a:pt x="2931678" y="2023410"/>
                  <a:pt x="2944464" y="2034811"/>
                </a:cubicBezTo>
                <a:cubicBezTo>
                  <a:pt x="2974529" y="2061414"/>
                  <a:pt x="2979022" y="2094581"/>
                  <a:pt x="2955868" y="2127403"/>
                </a:cubicBezTo>
                <a:cubicBezTo>
                  <a:pt x="2945501" y="2141913"/>
                  <a:pt x="2932369" y="2154696"/>
                  <a:pt x="2917855" y="2164716"/>
                </a:cubicBezTo>
                <a:cubicBezTo>
                  <a:pt x="2860834" y="2205829"/>
                  <a:pt x="2798284" y="2237269"/>
                  <a:pt x="2732625" y="2262490"/>
                </a:cubicBezTo>
                <a:cubicBezTo>
                  <a:pt x="2655215" y="2292893"/>
                  <a:pt x="2572622" y="2308094"/>
                  <a:pt x="2489683" y="2307404"/>
                </a:cubicBezTo>
                <a:cubicBezTo>
                  <a:pt x="2284755" y="2306713"/>
                  <a:pt x="2083974" y="2277000"/>
                  <a:pt x="1885612" y="2226213"/>
                </a:cubicBezTo>
                <a:cubicBezTo>
                  <a:pt x="1600165" y="2152969"/>
                  <a:pt x="1315063" y="2076615"/>
                  <a:pt x="1031689" y="1994734"/>
                </a:cubicBezTo>
                <a:cubicBezTo>
                  <a:pt x="1013373" y="1989552"/>
                  <a:pt x="995403" y="1983678"/>
                  <a:pt x="977087" y="1978496"/>
                </a:cubicBezTo>
                <a:cubicBezTo>
                  <a:pt x="972595" y="1977114"/>
                  <a:pt x="967757" y="1976768"/>
                  <a:pt x="963264" y="1977805"/>
                </a:cubicBezTo>
                <a:cubicBezTo>
                  <a:pt x="905207" y="1994388"/>
                  <a:pt x="849569" y="2017536"/>
                  <a:pt x="796350" y="2046212"/>
                </a:cubicBezTo>
                <a:cubicBezTo>
                  <a:pt x="688184" y="2105982"/>
                  <a:pt x="669177" y="2218267"/>
                  <a:pt x="683000" y="2304294"/>
                </a:cubicBezTo>
                <a:cubicBezTo>
                  <a:pt x="685419" y="2318805"/>
                  <a:pt x="692331" y="2333315"/>
                  <a:pt x="699933" y="2346444"/>
                </a:cubicBezTo>
                <a:cubicBezTo>
                  <a:pt x="725161" y="2391012"/>
                  <a:pt x="759027" y="2428671"/>
                  <a:pt x="795659" y="2464256"/>
                </a:cubicBezTo>
                <a:cubicBezTo>
                  <a:pt x="810518" y="2478767"/>
                  <a:pt x="825033" y="2493278"/>
                  <a:pt x="838856" y="2508479"/>
                </a:cubicBezTo>
                <a:cubicBezTo>
                  <a:pt x="848878" y="2519535"/>
                  <a:pt x="854752" y="2534046"/>
                  <a:pt x="855098" y="2549247"/>
                </a:cubicBezTo>
                <a:cubicBezTo>
                  <a:pt x="854752" y="2551320"/>
                  <a:pt x="854061" y="2553393"/>
                  <a:pt x="853025" y="2555121"/>
                </a:cubicBezTo>
                <a:cubicBezTo>
                  <a:pt x="850951" y="2554084"/>
                  <a:pt x="848186" y="2553739"/>
                  <a:pt x="847495" y="2552011"/>
                </a:cubicBezTo>
                <a:cubicBezTo>
                  <a:pt x="837128" y="2536464"/>
                  <a:pt x="821231" y="2527827"/>
                  <a:pt x="806717" y="2517808"/>
                </a:cubicBezTo>
                <a:cubicBezTo>
                  <a:pt x="742785" y="2473585"/>
                  <a:pt x="693713" y="2416233"/>
                  <a:pt x="657427" y="2347826"/>
                </a:cubicBezTo>
                <a:cubicBezTo>
                  <a:pt x="647060" y="2327442"/>
                  <a:pt x="641531" y="2304985"/>
                  <a:pt x="641185" y="2282183"/>
                </a:cubicBezTo>
                <a:cubicBezTo>
                  <a:pt x="638766" y="2223449"/>
                  <a:pt x="646714" y="2166789"/>
                  <a:pt x="674706" y="2113928"/>
                </a:cubicBezTo>
                <a:cubicBezTo>
                  <a:pt x="696132" y="2073506"/>
                  <a:pt x="727925" y="2042412"/>
                  <a:pt x="766284" y="2018227"/>
                </a:cubicBezTo>
                <a:cubicBezTo>
                  <a:pt x="804644" y="1994043"/>
                  <a:pt x="846804" y="1976423"/>
                  <a:pt x="888965" y="1960185"/>
                </a:cubicBezTo>
                <a:lnTo>
                  <a:pt x="899332" y="1956384"/>
                </a:lnTo>
                <a:lnTo>
                  <a:pt x="898295" y="1956730"/>
                </a:lnTo>
                <a:close/>
                <a:moveTo>
                  <a:pt x="1042401" y="1960185"/>
                </a:moveTo>
                <a:lnTo>
                  <a:pt x="1042401" y="1962258"/>
                </a:lnTo>
                <a:cubicBezTo>
                  <a:pt x="1047240" y="1963640"/>
                  <a:pt x="1051732" y="1965367"/>
                  <a:pt x="1056570" y="1966749"/>
                </a:cubicBezTo>
                <a:cubicBezTo>
                  <a:pt x="1335797" y="2046558"/>
                  <a:pt x="1615716" y="2122566"/>
                  <a:pt x="1897016" y="2194428"/>
                </a:cubicBezTo>
                <a:cubicBezTo>
                  <a:pt x="2092959" y="2244524"/>
                  <a:pt x="2291667" y="2273891"/>
                  <a:pt x="2494176" y="2274582"/>
                </a:cubicBezTo>
                <a:cubicBezTo>
                  <a:pt x="2570203" y="2275273"/>
                  <a:pt x="2645539" y="2261453"/>
                  <a:pt x="2716728" y="2234850"/>
                </a:cubicBezTo>
                <a:cubicBezTo>
                  <a:pt x="2781697" y="2210320"/>
                  <a:pt x="2843555" y="2180263"/>
                  <a:pt x="2899885" y="2139840"/>
                </a:cubicBezTo>
                <a:cubicBezTo>
                  <a:pt x="2910597" y="2132585"/>
                  <a:pt x="2919583" y="2123602"/>
                  <a:pt x="2927531" y="2113237"/>
                </a:cubicBezTo>
                <a:cubicBezTo>
                  <a:pt x="2941354" y="2094235"/>
                  <a:pt x="2939280" y="2077997"/>
                  <a:pt x="2921656" y="2063141"/>
                </a:cubicBezTo>
                <a:cubicBezTo>
                  <a:pt x="2908869" y="2052085"/>
                  <a:pt x="2895046" y="2042757"/>
                  <a:pt x="2880187" y="2034465"/>
                </a:cubicBezTo>
                <a:cubicBezTo>
                  <a:pt x="2819365" y="2000607"/>
                  <a:pt x="2753014" y="1983333"/>
                  <a:pt x="2684244" y="1975041"/>
                </a:cubicBezTo>
                <a:cubicBezTo>
                  <a:pt x="2616856" y="1967095"/>
                  <a:pt x="2549468" y="1961567"/>
                  <a:pt x="2482426" y="1953275"/>
                </a:cubicBezTo>
                <a:cubicBezTo>
                  <a:pt x="2290630" y="1929436"/>
                  <a:pt x="2098489" y="1914580"/>
                  <a:pt x="1905656" y="1904561"/>
                </a:cubicBezTo>
                <a:cubicBezTo>
                  <a:pt x="1642325" y="1890741"/>
                  <a:pt x="1380377" y="1910434"/>
                  <a:pt x="1119811" y="1947056"/>
                </a:cubicBezTo>
                <a:cubicBezTo>
                  <a:pt x="1093547" y="1950511"/>
                  <a:pt x="1067974" y="1955693"/>
                  <a:pt x="1042401" y="1960185"/>
                </a:cubicBezTo>
                <a:lnTo>
                  <a:pt x="1042401" y="1960185"/>
                </a:lnTo>
                <a:close/>
                <a:moveTo>
                  <a:pt x="955661" y="802789"/>
                </a:moveTo>
                <a:lnTo>
                  <a:pt x="955661" y="801062"/>
                </a:lnTo>
                <a:cubicBezTo>
                  <a:pt x="949095" y="801062"/>
                  <a:pt x="942184" y="801062"/>
                  <a:pt x="935618" y="801062"/>
                </a:cubicBezTo>
                <a:cubicBezTo>
                  <a:pt x="812246" y="804862"/>
                  <a:pt x="688875" y="815918"/>
                  <a:pt x="566886" y="834229"/>
                </a:cubicBezTo>
                <a:cubicBezTo>
                  <a:pt x="505027" y="843557"/>
                  <a:pt x="443514" y="854267"/>
                  <a:pt x="382001" y="866360"/>
                </a:cubicBezTo>
                <a:cubicBezTo>
                  <a:pt x="348826" y="872579"/>
                  <a:pt x="317724" y="886053"/>
                  <a:pt x="290423" y="906091"/>
                </a:cubicBezTo>
                <a:cubicBezTo>
                  <a:pt x="273144" y="918874"/>
                  <a:pt x="275563" y="933039"/>
                  <a:pt x="286967" y="945823"/>
                </a:cubicBezTo>
                <a:cubicBezTo>
                  <a:pt x="303210" y="963788"/>
                  <a:pt x="323599" y="974498"/>
                  <a:pt x="349517" y="973807"/>
                </a:cubicBezTo>
                <a:cubicBezTo>
                  <a:pt x="415177" y="972080"/>
                  <a:pt x="478418" y="957224"/>
                  <a:pt x="539931" y="935458"/>
                </a:cubicBezTo>
                <a:cubicBezTo>
                  <a:pt x="637038" y="901254"/>
                  <a:pt x="733800" y="865323"/>
                  <a:pt x="833327" y="838029"/>
                </a:cubicBezTo>
                <a:cubicBezTo>
                  <a:pt x="874105" y="827319"/>
                  <a:pt x="914538" y="814536"/>
                  <a:pt x="955661" y="802789"/>
                </a:cubicBezTo>
                <a:lnTo>
                  <a:pt x="955661" y="802789"/>
                </a:lnTo>
                <a:close/>
                <a:moveTo>
                  <a:pt x="2460654" y="1277840"/>
                </a:moveTo>
                <a:cubicBezTo>
                  <a:pt x="2460654" y="1277149"/>
                  <a:pt x="2460309" y="1276458"/>
                  <a:pt x="2460309" y="1275767"/>
                </a:cubicBezTo>
                <a:cubicBezTo>
                  <a:pt x="2454434" y="1275076"/>
                  <a:pt x="2448214" y="1273694"/>
                  <a:pt x="2442339" y="1273694"/>
                </a:cubicBezTo>
                <a:cubicBezTo>
                  <a:pt x="2414693" y="1273003"/>
                  <a:pt x="2386701" y="1270239"/>
                  <a:pt x="2359055" y="1271966"/>
                </a:cubicBezTo>
                <a:cubicBezTo>
                  <a:pt x="2250889" y="1278876"/>
                  <a:pt x="2142723" y="1285095"/>
                  <a:pt x="2034902" y="1295460"/>
                </a:cubicBezTo>
                <a:cubicBezTo>
                  <a:pt x="1916023" y="1306515"/>
                  <a:pt x="1797490" y="1322754"/>
                  <a:pt x="1678611" y="1335191"/>
                </a:cubicBezTo>
                <a:cubicBezTo>
                  <a:pt x="1574592" y="1345901"/>
                  <a:pt x="1470227" y="1353848"/>
                  <a:pt x="1366208" y="1363176"/>
                </a:cubicBezTo>
                <a:cubicBezTo>
                  <a:pt x="1362752" y="1363522"/>
                  <a:pt x="1359642" y="1363867"/>
                  <a:pt x="1356186" y="1364558"/>
                </a:cubicBezTo>
                <a:cubicBezTo>
                  <a:pt x="1359297" y="1366285"/>
                  <a:pt x="1362752" y="1366976"/>
                  <a:pt x="1366208" y="1366976"/>
                </a:cubicBezTo>
                <a:cubicBezTo>
                  <a:pt x="1625738" y="1380105"/>
                  <a:pt x="1884576" y="1369049"/>
                  <a:pt x="2143414" y="1349356"/>
                </a:cubicBezTo>
                <a:cubicBezTo>
                  <a:pt x="2248815" y="1341065"/>
                  <a:pt x="2351106" y="1320681"/>
                  <a:pt x="2449596" y="1282677"/>
                </a:cubicBezTo>
                <a:cubicBezTo>
                  <a:pt x="2453397" y="1280949"/>
                  <a:pt x="2456853" y="1279222"/>
                  <a:pt x="2460654" y="1277840"/>
                </a:cubicBezTo>
                <a:close/>
                <a:moveTo>
                  <a:pt x="2129245" y="870160"/>
                </a:moveTo>
                <a:lnTo>
                  <a:pt x="2129245" y="871542"/>
                </a:lnTo>
                <a:cubicBezTo>
                  <a:pt x="2132355" y="872233"/>
                  <a:pt x="2135465" y="872924"/>
                  <a:pt x="2138576" y="873269"/>
                </a:cubicBezTo>
                <a:cubicBezTo>
                  <a:pt x="2236720" y="887089"/>
                  <a:pt x="2335555" y="898145"/>
                  <a:pt x="2434736" y="900563"/>
                </a:cubicBezTo>
                <a:cubicBezTo>
                  <a:pt x="2507653" y="902291"/>
                  <a:pt x="2580916" y="900909"/>
                  <a:pt x="2653833" y="899872"/>
                </a:cubicBezTo>
                <a:cubicBezTo>
                  <a:pt x="2681134" y="899872"/>
                  <a:pt x="2707743" y="892962"/>
                  <a:pt x="2731933" y="880179"/>
                </a:cubicBezTo>
                <a:cubicBezTo>
                  <a:pt x="2745757" y="872579"/>
                  <a:pt x="2747484" y="862214"/>
                  <a:pt x="2734698" y="853231"/>
                </a:cubicBezTo>
                <a:cubicBezTo>
                  <a:pt x="2723294" y="845285"/>
                  <a:pt x="2709817" y="837684"/>
                  <a:pt x="2696685" y="835956"/>
                </a:cubicBezTo>
                <a:cubicBezTo>
                  <a:pt x="2659016" y="831120"/>
                  <a:pt x="2621348" y="828701"/>
                  <a:pt x="2583335" y="828701"/>
                </a:cubicBezTo>
                <a:cubicBezTo>
                  <a:pt x="2459964" y="830083"/>
                  <a:pt x="2337283" y="838720"/>
                  <a:pt x="2215294" y="858068"/>
                </a:cubicBezTo>
                <a:cubicBezTo>
                  <a:pt x="2186957" y="862559"/>
                  <a:pt x="2157928" y="866014"/>
                  <a:pt x="2129245" y="870160"/>
                </a:cubicBezTo>
                <a:close/>
                <a:moveTo>
                  <a:pt x="2974529" y="31307"/>
                </a:moveTo>
                <a:cubicBezTo>
                  <a:pt x="2979368" y="23707"/>
                  <a:pt x="2983860" y="16106"/>
                  <a:pt x="2989044" y="9196"/>
                </a:cubicBezTo>
                <a:cubicBezTo>
                  <a:pt x="2998374" y="-3933"/>
                  <a:pt x="3025675" y="-2896"/>
                  <a:pt x="3033623" y="11614"/>
                </a:cubicBezTo>
                <a:cubicBezTo>
                  <a:pt x="3035351" y="15415"/>
                  <a:pt x="3035697" y="19906"/>
                  <a:pt x="3033969" y="24052"/>
                </a:cubicBezTo>
                <a:cubicBezTo>
                  <a:pt x="3030513" y="30962"/>
                  <a:pt x="3026712" y="37526"/>
                  <a:pt x="3021874" y="43745"/>
                </a:cubicBezTo>
                <a:cubicBezTo>
                  <a:pt x="3011506" y="58256"/>
                  <a:pt x="2993536" y="56528"/>
                  <a:pt x="2984551" y="40981"/>
                </a:cubicBezTo>
                <a:cubicBezTo>
                  <a:pt x="2982823" y="36835"/>
                  <a:pt x="2978331" y="34417"/>
                  <a:pt x="2974529" y="31307"/>
                </a:cubicBezTo>
                <a:close/>
                <a:moveTo>
                  <a:pt x="973286" y="2707828"/>
                </a:moveTo>
                <a:cubicBezTo>
                  <a:pt x="973631" y="2685025"/>
                  <a:pt x="984344" y="2678116"/>
                  <a:pt x="1001278" y="2685371"/>
                </a:cubicBezTo>
                <a:cubicBezTo>
                  <a:pt x="1020976" y="2693663"/>
                  <a:pt x="1024777" y="2702991"/>
                  <a:pt x="1016829" y="2720956"/>
                </a:cubicBezTo>
                <a:cubicBezTo>
                  <a:pt x="1011299" y="2732012"/>
                  <a:pt x="999204" y="2738231"/>
                  <a:pt x="986763" y="2736503"/>
                </a:cubicBezTo>
                <a:cubicBezTo>
                  <a:pt x="985381" y="2736158"/>
                  <a:pt x="984344" y="2735467"/>
                  <a:pt x="983653" y="2734431"/>
                </a:cubicBezTo>
                <a:cubicBezTo>
                  <a:pt x="979852" y="2724066"/>
                  <a:pt x="975705" y="2713701"/>
                  <a:pt x="973286" y="2707828"/>
                </a:cubicBezTo>
                <a:close/>
              </a:path>
            </a:pathLst>
          </a:custGeom>
          <a:solidFill>
            <a:srgbClr val="000000"/>
          </a:solidFill>
          <a:ln w="34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Question Mark Hand Drawn Solution · Free photo on Pixabay">
            <a:extLst>
              <a:ext uri="{FF2B5EF4-FFF2-40B4-BE49-F238E27FC236}">
                <a16:creationId xmlns:a16="http://schemas.microsoft.com/office/drawing/2014/main" id="{C6AED98B-CAE4-DF62-A43B-B94E65CD1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85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14D0485-5F63-0A54-AC12-5E0F2C51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63405DF6-20B1-5CF8-5E9A-CEC2AF963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67" r="25954" b="-2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26" name="Rectangle 2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11804F7-FE52-FF56-13C0-E60134DE6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finance strategy combines financial planning with strategic planning.</a:t>
            </a:r>
          </a:p>
          <a:p>
            <a:r>
              <a:rPr lang="en-US"/>
              <a:t>A functional roadmap that assesses current resources, costs and budget and aligns them with a person’s mission and goals.</a:t>
            </a:r>
          </a:p>
          <a:p>
            <a:r>
              <a:rPr lang="en-US"/>
              <a:t>A finance strategy sets priorities, manages trade-off decisions and minimize the costs of change to effectively finance critical decisions.</a:t>
            </a:r>
          </a:p>
        </p:txBody>
      </p:sp>
    </p:spTree>
    <p:extLst>
      <p:ext uri="{BB962C8B-B14F-4D97-AF65-F5344CB8AC3E}">
        <p14:creationId xmlns:p14="http://schemas.microsoft.com/office/powerpoint/2010/main" val="185051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6DCD4-AECB-AF04-31F2-B0219A88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/>
              <a:t>PERSONA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3BF63-267B-3C75-1815-298A6B371B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4275" y="755103"/>
            <a:ext cx="6900380" cy="5347794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292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A1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975" t="46058" b="24333"/>
          <a:stretch>
            <a:fillRect/>
          </a:stretch>
        </p:blipFill>
        <p:spPr>
          <a:xfrm>
            <a:off x="0" y="0"/>
            <a:ext cx="12192000" cy="243019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2074" y="2071378"/>
            <a:ext cx="11487853" cy="4472141"/>
            <a:chOff x="0" y="0"/>
            <a:chExt cx="10990546" cy="4278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990545" cy="4278543"/>
            </a:xfrm>
            <a:custGeom>
              <a:avLst/>
              <a:gdLst/>
              <a:ahLst/>
              <a:cxnLst/>
              <a:rect l="l" t="t" r="r" b="b"/>
              <a:pathLst>
                <a:path w="10990545" h="4278543">
                  <a:moveTo>
                    <a:pt x="0" y="0"/>
                  </a:moveTo>
                  <a:lnTo>
                    <a:pt x="10990545" y="0"/>
                  </a:lnTo>
                  <a:lnTo>
                    <a:pt x="10990545" y="4278543"/>
                  </a:lnTo>
                  <a:lnTo>
                    <a:pt x="0" y="4278543"/>
                  </a:lnTo>
                  <a:close/>
                </a:path>
              </a:pathLst>
            </a:custGeom>
            <a:solidFill>
              <a:srgbClr val="13292A">
                <a:alpha val="74902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85800" y="5041684"/>
            <a:ext cx="2697480" cy="258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3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(5% retirement fund)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4507888"/>
            <a:ext cx="2697480" cy="337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Monthly $7000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5800" y="3644932"/>
            <a:ext cx="269748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4666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$84,000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40139" y="5046057"/>
            <a:ext cx="23117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3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Retirement fund is tax free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14360" y="4505593"/>
            <a:ext cx="236327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Federal &amp; State Tax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4360" y="3644529"/>
            <a:ext cx="231172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4666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-26%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7125" y="1687210"/>
            <a:ext cx="8595743" cy="1583969"/>
            <a:chOff x="0" y="0"/>
            <a:chExt cx="8223635" cy="15153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23635" cy="1515399"/>
            </a:xfrm>
            <a:custGeom>
              <a:avLst/>
              <a:gdLst/>
              <a:ahLst/>
              <a:cxnLst/>
              <a:rect l="l" t="t" r="r" b="b"/>
              <a:pathLst>
                <a:path w="8223635" h="1515399">
                  <a:moveTo>
                    <a:pt x="0" y="0"/>
                  </a:moveTo>
                  <a:lnTo>
                    <a:pt x="8223635" y="0"/>
                  </a:lnTo>
                  <a:lnTo>
                    <a:pt x="8223635" y="1515399"/>
                  </a:lnTo>
                  <a:lnTo>
                    <a:pt x="0" y="1515399"/>
                  </a:lnTo>
                  <a:close/>
                </a:path>
              </a:pathLst>
            </a:custGeom>
            <a:solidFill>
              <a:srgbClr val="B5A18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002025" y="2288621"/>
            <a:ext cx="8245942" cy="71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500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Income &amp; Deductions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38BAA04-3DCF-10FB-D8EE-0D373EE47CF4}"/>
              </a:ext>
            </a:extLst>
          </p:cNvPr>
          <p:cNvSpPr txBox="1"/>
          <p:nvPr/>
        </p:nvSpPr>
        <p:spPr>
          <a:xfrm>
            <a:off x="8808720" y="5034620"/>
            <a:ext cx="2311720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1993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gency FB"/>
                <a:cs typeface="Aldhabi"/>
              </a:rPr>
              <a:t>+5% from previous year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7EC466F-AA5E-65CB-5D5B-356A41F36A62}"/>
              </a:ext>
            </a:extLst>
          </p:cNvPr>
          <p:cNvSpPr txBox="1"/>
          <p:nvPr/>
        </p:nvSpPr>
        <p:spPr>
          <a:xfrm>
            <a:off x="8808720" y="4505996"/>
            <a:ext cx="236327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260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Annual Increment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CA9ADCE-1E24-DD8E-F9F9-B2D8F3732635}"/>
              </a:ext>
            </a:extLst>
          </p:cNvPr>
          <p:cNvSpPr txBox="1"/>
          <p:nvPr/>
        </p:nvSpPr>
        <p:spPr>
          <a:xfrm>
            <a:off x="8808720" y="3644932"/>
            <a:ext cx="231172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>
              <a:lnSpc>
                <a:spcPts val="5133"/>
              </a:lnSpc>
              <a:spcBef>
                <a:spcPct val="0"/>
              </a:spcBef>
            </a:pPr>
            <a:r>
              <a:rPr lang="en-US" sz="4650">
                <a:solidFill>
                  <a:srgbClr val="FFFFFF"/>
                </a:solidFill>
                <a:latin typeface="Agency FB"/>
                <a:cs typeface="Aldhabi"/>
              </a:rPr>
              <a:t>+5%</a:t>
            </a:r>
            <a:endParaRPr lang="en-US" sz="4666">
              <a:solidFill>
                <a:srgbClr val="FFFFFF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19547" y="1738147"/>
            <a:ext cx="2057401" cy="2344176"/>
            <a:chOff x="0" y="-187722"/>
            <a:chExt cx="4114800" cy="4750352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261606" y="1151211"/>
              <a:ext cx="4562630" cy="2260208"/>
              <a:chOff x="0" y="0"/>
              <a:chExt cx="653128" cy="32354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>
                <a:solidFill>
                  <a:srgbClr val="3EDAD8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660400" cy="742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2199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-187722"/>
              <a:ext cx="4114800" cy="4644902"/>
              <a:chOff x="0" y="-57150"/>
              <a:chExt cx="812800" cy="91751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2199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12" name="AutoShape 12"/>
          <p:cNvSpPr/>
          <p:nvPr/>
        </p:nvSpPr>
        <p:spPr>
          <a:xfrm>
            <a:off x="685800" y="1830782"/>
            <a:ext cx="9742818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685800" y="3990684"/>
            <a:ext cx="3131788" cy="2301128"/>
            <a:chOff x="0" y="-187722"/>
            <a:chExt cx="6263575" cy="4750352"/>
          </a:xfrm>
        </p:grpSpPr>
        <p:grpSp>
          <p:nvGrpSpPr>
            <p:cNvPr id="14" name="Group 14"/>
            <p:cNvGrpSpPr/>
            <p:nvPr/>
          </p:nvGrpSpPr>
          <p:grpSpPr>
            <a:xfrm rot="5400000">
              <a:off x="-1151211" y="1151211"/>
              <a:ext cx="4562630" cy="2260208"/>
              <a:chOff x="0" y="0"/>
              <a:chExt cx="653128" cy="32354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53128" cy="323543"/>
              </a:xfrm>
              <a:custGeom>
                <a:avLst/>
                <a:gdLst/>
                <a:ahLst/>
                <a:cxnLst/>
                <a:rect l="l" t="t" r="r" b="b"/>
                <a:pathLst>
                  <a:path w="653128" h="323543">
                    <a:moveTo>
                      <a:pt x="217827" y="304474"/>
                    </a:moveTo>
                    <a:cubicBezTo>
                      <a:pt x="251311" y="315987"/>
                      <a:pt x="289378" y="323543"/>
                      <a:pt x="326740" y="323543"/>
                    </a:cubicBezTo>
                    <a:cubicBezTo>
                      <a:pt x="364103" y="323543"/>
                      <a:pt x="400055" y="317066"/>
                      <a:pt x="433186" y="305552"/>
                    </a:cubicBezTo>
                    <a:cubicBezTo>
                      <a:pt x="433892" y="305192"/>
                      <a:pt x="434596" y="305192"/>
                      <a:pt x="435301" y="304833"/>
                    </a:cubicBezTo>
                    <a:cubicBezTo>
                      <a:pt x="559723" y="258778"/>
                      <a:pt x="651366" y="137164"/>
                      <a:pt x="653128" y="5908"/>
                    </a:cubicBezTo>
                    <a:lnTo>
                      <a:pt x="653128" y="0"/>
                    </a:lnTo>
                    <a:lnTo>
                      <a:pt x="0" y="0"/>
                    </a:lnTo>
                    <a:lnTo>
                      <a:pt x="0" y="5904"/>
                    </a:lnTo>
                    <a:cubicBezTo>
                      <a:pt x="1762" y="137883"/>
                      <a:pt x="91995" y="259498"/>
                      <a:pt x="217827" y="304474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>
                <a:solidFill>
                  <a:srgbClr val="3EDAD8"/>
                </a:solidFill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660400" cy="742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2199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148775" y="-187722"/>
              <a:ext cx="4114800" cy="4644902"/>
              <a:chOff x="0" y="-57150"/>
              <a:chExt cx="812800" cy="91751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01506" cy="860362"/>
              </a:xfrm>
              <a:custGeom>
                <a:avLst/>
                <a:gdLst/>
                <a:ahLst/>
                <a:cxnLst/>
                <a:rect l="l" t="t" r="r" b="b"/>
                <a:pathLst>
                  <a:path w="301506" h="860362">
                    <a:moveTo>
                      <a:pt x="0" y="0"/>
                    </a:moveTo>
                    <a:lnTo>
                      <a:pt x="301506" y="0"/>
                    </a:lnTo>
                    <a:lnTo>
                      <a:pt x="301506" y="860362"/>
                    </a:lnTo>
                    <a:lnTo>
                      <a:pt x="0" y="860362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 defTabSz="609630">
                  <a:lnSpc>
                    <a:spcPts val="2199"/>
                  </a:lnSpc>
                </a:pPr>
                <a:endParaRPr sz="120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0" name="AutoShape 20"/>
          <p:cNvSpPr/>
          <p:nvPr/>
        </p:nvSpPr>
        <p:spPr>
          <a:xfrm rot="-11689">
            <a:off x="1813816" y="6275382"/>
            <a:ext cx="9663904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10669879" y="6746035"/>
            <a:ext cx="1522121" cy="111965"/>
            <a:chOff x="0" y="0"/>
            <a:chExt cx="601332" cy="442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1332" cy="44233"/>
            </a:xfrm>
            <a:custGeom>
              <a:avLst/>
              <a:gdLst/>
              <a:ahLst/>
              <a:cxnLst/>
              <a:rect l="l" t="t" r="r" b="b"/>
              <a:pathLst>
                <a:path w="601332" h="44233">
                  <a:moveTo>
                    <a:pt x="0" y="0"/>
                  </a:moveTo>
                  <a:lnTo>
                    <a:pt x="601332" y="0"/>
                  </a:lnTo>
                  <a:lnTo>
                    <a:pt x="601332" y="44233"/>
                  </a:lnTo>
                  <a:lnTo>
                    <a:pt x="0" y="44233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19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0795000" cy="115005"/>
            <a:chOff x="0" y="0"/>
            <a:chExt cx="4264691" cy="454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64691" cy="45434"/>
            </a:xfrm>
            <a:custGeom>
              <a:avLst/>
              <a:gdLst/>
              <a:ahLst/>
              <a:cxnLst/>
              <a:rect l="l" t="t" r="r" b="b"/>
              <a:pathLst>
                <a:path w="4264691" h="45434">
                  <a:moveTo>
                    <a:pt x="0" y="0"/>
                  </a:moveTo>
                  <a:lnTo>
                    <a:pt x="4264691" y="0"/>
                  </a:lnTo>
                  <a:lnTo>
                    <a:pt x="4264691" y="45434"/>
                  </a:lnTo>
                  <a:lnTo>
                    <a:pt x="0" y="45434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2199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AutoShape 27"/>
          <p:cNvSpPr/>
          <p:nvPr/>
        </p:nvSpPr>
        <p:spPr>
          <a:xfrm>
            <a:off x="1813843" y="4082323"/>
            <a:ext cx="8614861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400000">
            <a:off x="1483266" y="2107703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9" name="AutoShape 29"/>
          <p:cNvSpPr/>
          <p:nvPr/>
        </p:nvSpPr>
        <p:spPr>
          <a:xfrm rot="5400000">
            <a:off x="4001914" y="2107703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AutoShape 30"/>
          <p:cNvSpPr/>
          <p:nvPr/>
        </p:nvSpPr>
        <p:spPr>
          <a:xfrm rot="5400000">
            <a:off x="6539612" y="2107703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31"/>
          <p:cNvSpPr/>
          <p:nvPr/>
        </p:nvSpPr>
        <p:spPr>
          <a:xfrm rot="5400000">
            <a:off x="9102710" y="2107703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rot="5400000">
            <a:off x="2925948" y="4338218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3" name="AutoShape 33"/>
          <p:cNvSpPr/>
          <p:nvPr/>
        </p:nvSpPr>
        <p:spPr>
          <a:xfrm rot="5400000">
            <a:off x="5819079" y="4338218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5400000">
            <a:off x="8712210" y="4338218"/>
            <a:ext cx="553842" cy="0"/>
          </a:xfrm>
          <a:prstGeom prst="line">
            <a:avLst/>
          </a:prstGeom>
          <a:ln w="76200" cap="flat">
            <a:solidFill>
              <a:srgbClr val="3EDAD8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5" name="Group 35"/>
          <p:cNvGrpSpPr/>
          <p:nvPr/>
        </p:nvGrpSpPr>
        <p:grpSpPr>
          <a:xfrm>
            <a:off x="685800" y="2600502"/>
            <a:ext cx="2097975" cy="1183991"/>
            <a:chOff x="0" y="-28575"/>
            <a:chExt cx="4195949" cy="2367982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25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300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gency FB" panose="020B0503020202020204" pitchFamily="34" charset="0"/>
                  <a:cs typeface="Aldhabi" panose="01000000000000000000" pitchFamily="2" charset="-78"/>
                </a:rPr>
                <a:t>$84,000</a:t>
              </a:r>
            </a:p>
            <a:p>
              <a:pPr algn="ctr" defTabSz="609630">
                <a:lnSpc>
                  <a:spcPts val="300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gency FB" panose="020B0503020202020204" pitchFamily="34" charset="0"/>
                  <a:cs typeface="Aldhabi" panose="01000000000000000000" pitchFamily="2" charset="-78"/>
                </a:rPr>
                <a:t>Monthly $7000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204448" y="2600502"/>
            <a:ext cx="2097975" cy="1183991"/>
            <a:chOff x="0" y="-28575"/>
            <a:chExt cx="4195949" cy="2367982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30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$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107,000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Monthly $8900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723096" y="2600502"/>
            <a:ext cx="2186875" cy="1183991"/>
            <a:chOff x="0" y="-28575"/>
            <a:chExt cx="4373749" cy="2367982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28575"/>
              <a:ext cx="43737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35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800525"/>
              <a:ext cx="43737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$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136,800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Monthly $11,400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330644" y="2600502"/>
            <a:ext cx="2097975" cy="1183991"/>
            <a:chOff x="0" y="-28575"/>
            <a:chExt cx="4195949" cy="2367982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40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$</a:t>
              </a: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175,000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Monthly $14,500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153881" y="4918376"/>
            <a:ext cx="2097975" cy="1183991"/>
            <a:chOff x="0" y="-28575"/>
            <a:chExt cx="4195949" cy="2367982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45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$222,800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cs typeface="Aldhabi" panose="01000000000000000000" pitchFamily="2" charset="-78"/>
                </a:rPr>
                <a:t>Monthly $18,500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5047013" y="4918376"/>
            <a:ext cx="2097975" cy="1183991"/>
            <a:chOff x="0" y="-28575"/>
            <a:chExt cx="4195949" cy="2367982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55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$363,000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Monthly $30,000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7940144" y="4918376"/>
            <a:ext cx="2097975" cy="1183991"/>
            <a:chOff x="0" y="-28575"/>
            <a:chExt cx="4195949" cy="2367982"/>
          </a:xfrm>
        </p:grpSpPr>
        <p:sp>
          <p:nvSpPr>
            <p:cNvPr id="54" name="TextBox 54"/>
            <p:cNvSpPr txBox="1"/>
            <p:nvPr/>
          </p:nvSpPr>
          <p:spPr>
            <a:xfrm>
              <a:off x="0" y="-28575"/>
              <a:ext cx="4195949" cy="66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773"/>
                </a:lnSpc>
              </a:pPr>
              <a:r>
                <a:rPr lang="en-US" sz="2133" spc="107">
                  <a:solidFill>
                    <a:srgbClr val="3EDAD8"/>
                  </a:solidFill>
                  <a:latin typeface="Aileron Regular"/>
                </a:rPr>
                <a:t>65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800525"/>
              <a:ext cx="4195949" cy="1538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$563,000</a:t>
              </a:r>
            </a:p>
            <a:p>
              <a:pPr marL="0" marR="0" lvl="0" indent="0" algn="ctr" defTabSz="609630" rtl="0" eaLnBrk="1" fontAlgn="auto" latinLnBrk="0" hangingPunct="1">
                <a:lnSpc>
                  <a:spcPts val="3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Aldhabi" panose="01000000000000000000" pitchFamily="2" charset="-78"/>
                </a:rPr>
                <a:t>Monthly $47,000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85800" y="773007"/>
            <a:ext cx="8164231" cy="714805"/>
            <a:chOff x="0" y="-38100"/>
            <a:chExt cx="16328461" cy="1429610"/>
          </a:xfrm>
        </p:grpSpPr>
        <p:sp>
          <p:nvSpPr>
            <p:cNvPr id="57" name="TextBox 57"/>
            <p:cNvSpPr txBox="1"/>
            <p:nvPr/>
          </p:nvSpPr>
          <p:spPr>
            <a:xfrm>
              <a:off x="0" y="-38100"/>
              <a:ext cx="16328461" cy="958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3120"/>
                </a:lnSpc>
              </a:pPr>
              <a:r>
                <a:rPr lang="en-US" sz="6600">
                  <a:solidFill>
                    <a:srgbClr val="FFFFFF"/>
                  </a:solidFill>
                  <a:latin typeface="Agency FB" panose="020B0503020202020204" pitchFamily="34" charset="0"/>
                  <a:cs typeface="Aldhabi" panose="020B0604020202020204" pitchFamily="2" charset="-78"/>
                </a:rPr>
                <a:t>Salary Timeline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882652"/>
              <a:ext cx="16328461" cy="508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2199"/>
                </a:lnSpc>
              </a:pPr>
              <a:r>
                <a:rPr lang="en-US" sz="1466" spc="43">
                  <a:solidFill>
                    <a:srgbClr val="FFFFFF"/>
                  </a:solidFill>
                  <a:latin typeface="Aileron Regular"/>
                </a:rPr>
                <a:t>+10% increment every year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A6926F-E5FA-982E-A5B9-E3098112F6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2215968"/>
              </p:ext>
            </p:extLst>
          </p:nvPr>
        </p:nvGraphicFramePr>
        <p:xfrm>
          <a:off x="1371600" y="436880"/>
          <a:ext cx="10139680" cy="5974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850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7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D0802-9CCE-1975-6922-1B8F58309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800"/>
              <a:t>Education loan</a:t>
            </a: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AB98D0CF-0EB9-E291-4589-7CA6D3DDC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8" r="5391" b="-1"/>
          <a:stretch/>
        </p:blipFill>
        <p:spPr>
          <a:xfrm>
            <a:off x="778280" y="640080"/>
            <a:ext cx="6612370" cy="557784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575D5C-B0FB-302E-2E0D-9761A3730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	- Undergraduate Degree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Loan Amount: $200,000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Interest Rate: 4.45%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Tenure Period: 15 years (180 Payments)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Monthly EMI Amount: $1990.57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	- Graduate Degree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Loan Amount: $50,000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Interest Rate: 5.28%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Tenure Period: 15 years (180 Payments)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r>
              <a:rPr lang="en-US"/>
              <a:t>Monthly EMI Amount: $447.48</a:t>
            </a:r>
          </a:p>
        </p:txBody>
      </p:sp>
      <p:sp>
        <p:nvSpPr>
          <p:cNvPr id="9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9187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C69B-D00A-A78F-4DE9-6377667D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69" y="451338"/>
            <a:ext cx="9601200" cy="1485900"/>
          </a:xfrm>
        </p:spPr>
        <p:txBody>
          <a:bodyPr/>
          <a:lstStyle/>
          <a:p>
            <a:r>
              <a:rPr lang="en-US"/>
              <a:t>Transportation</a:t>
            </a:r>
          </a:p>
        </p:txBody>
      </p:sp>
      <p:pic>
        <p:nvPicPr>
          <p:cNvPr id="7" name="Picture 7" descr="A picture containing car&#10;&#10;Description automatically generated">
            <a:extLst>
              <a:ext uri="{FF2B5EF4-FFF2-40B4-BE49-F238E27FC236}">
                <a16:creationId xmlns:a16="http://schemas.microsoft.com/office/drawing/2014/main" id="{3B3D0B13-3C74-A36B-F9DC-A085D8C7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99707" y="956024"/>
            <a:ext cx="3632199" cy="2147392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DE337A2-94E7-8310-61D9-E03FD3C3A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03456"/>
              </p:ext>
            </p:extLst>
          </p:nvPr>
        </p:nvGraphicFramePr>
        <p:xfrm>
          <a:off x="752230" y="3067539"/>
          <a:ext cx="11402271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0757">
                  <a:extLst>
                    <a:ext uri="{9D8B030D-6E8A-4147-A177-3AD203B41FA5}">
                      <a16:colId xmlns:a16="http://schemas.microsoft.com/office/drawing/2014/main" val="2761463457"/>
                    </a:ext>
                  </a:extLst>
                </a:gridCol>
                <a:gridCol w="3800757">
                  <a:extLst>
                    <a:ext uri="{9D8B030D-6E8A-4147-A177-3AD203B41FA5}">
                      <a16:colId xmlns:a16="http://schemas.microsoft.com/office/drawing/2014/main" val="415387574"/>
                    </a:ext>
                  </a:extLst>
                </a:gridCol>
                <a:gridCol w="3800757">
                  <a:extLst>
                    <a:ext uri="{9D8B030D-6E8A-4147-A177-3AD203B41FA5}">
                      <a16:colId xmlns:a16="http://schemas.microsoft.com/office/drawing/2014/main" val="4230671844"/>
                    </a:ext>
                  </a:extLst>
                </a:gridCol>
              </a:tblGrid>
              <a:tr h="340685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1st Car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2nd car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3rd car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548786"/>
                  </a:ext>
                </a:extLst>
              </a:tr>
              <a:tr h="340685">
                <a:tc>
                  <a:txBody>
                    <a:bodyPr/>
                    <a:lstStyle/>
                    <a:p>
                      <a:r>
                        <a:rPr lang="en-US" b="1"/>
                        <a:t>Condition:</a:t>
                      </a:r>
                      <a:r>
                        <a:rPr lang="en-US"/>
                        <a:t>         Used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New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New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51447"/>
                  </a:ext>
                </a:extLst>
              </a:tr>
              <a:tr h="340685">
                <a:tc>
                  <a:txBody>
                    <a:bodyPr/>
                    <a:lstStyle/>
                    <a:p>
                      <a:r>
                        <a:rPr lang="en-US" b="1"/>
                        <a:t>Will Own for:</a:t>
                      </a:r>
                      <a:r>
                        <a:rPr lang="en-US"/>
                        <a:t>     5 years (from age 25)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 years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15 years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856088"/>
                  </a:ext>
                </a:extLst>
              </a:tr>
              <a:tr h="340685">
                <a:tc>
                  <a:txBody>
                    <a:bodyPr/>
                    <a:lstStyle/>
                    <a:p>
                      <a:r>
                        <a:rPr lang="en-US" b="1"/>
                        <a:t>Cost:</a:t>
                      </a:r>
                      <a:r>
                        <a:rPr lang="en-US"/>
                        <a:t>                 $15500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$50000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$60000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979122"/>
                  </a:ext>
                </a:extLst>
              </a:tr>
              <a:tr h="3406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Loan period:</a:t>
                      </a:r>
                      <a:r>
                        <a:rPr lang="en-US"/>
                        <a:t>     2 years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 years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 years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268199"/>
                  </a:ext>
                </a:extLst>
              </a:tr>
              <a:tr h="5985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Monthly Interest rate:</a:t>
                      </a:r>
                      <a:r>
                        <a:rPr lang="en-US"/>
                        <a:t> 0% (graduation gift)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5.99%/12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8%/12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052236"/>
                  </a:ext>
                </a:extLst>
              </a:tr>
              <a:tr h="5985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O&amp;M Cost (Monthly): </a:t>
                      </a:r>
                      <a:r>
                        <a:rPr lang="en-US"/>
                        <a:t>$150 | $2 monthly increase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$200 | $3 increase every 3 months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$300 | $5 increase every 3 months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323428"/>
                  </a:ext>
                </a:extLst>
              </a:tr>
              <a:tr h="5985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/>
                        <a:t>Salvage value:</a:t>
                      </a:r>
                      <a:r>
                        <a:rPr lang="en-US"/>
                        <a:t> $0 (handed down to sibling)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$5000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$7000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43781"/>
                  </a:ext>
                </a:extLst>
              </a:tr>
            </a:tbl>
          </a:graphicData>
        </a:graphic>
      </p:graphicFrame>
      <p:pic>
        <p:nvPicPr>
          <p:cNvPr id="16" name="Picture 16">
            <a:extLst>
              <a:ext uri="{FF2B5EF4-FFF2-40B4-BE49-F238E27FC236}">
                <a16:creationId xmlns:a16="http://schemas.microsoft.com/office/drawing/2014/main" id="{4D7E5B91-0891-91C5-8C08-8728829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7901" y="1144710"/>
            <a:ext cx="3538904" cy="1966058"/>
          </a:xfrm>
        </p:spPr>
      </p:pic>
      <p:pic>
        <p:nvPicPr>
          <p:cNvPr id="18" name="Picture 18" descr="A picture containing car, roof&#10;&#10;Description automatically generated">
            <a:extLst>
              <a:ext uri="{FF2B5EF4-FFF2-40B4-BE49-F238E27FC236}">
                <a16:creationId xmlns:a16="http://schemas.microsoft.com/office/drawing/2014/main" id="{3EFA0DA5-B97E-4B9B-155E-C628B834A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08" y="837902"/>
            <a:ext cx="3524738" cy="23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7330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4040329CB0764995D35395D3844FFB" ma:contentTypeVersion="13" ma:contentTypeDescription="Create a new document." ma:contentTypeScope="" ma:versionID="cb740666fc4ee3c6afd52c011b5812d3">
  <xsd:schema xmlns:xsd="http://www.w3.org/2001/XMLSchema" xmlns:xs="http://www.w3.org/2001/XMLSchema" xmlns:p="http://schemas.microsoft.com/office/2006/metadata/properties" xmlns:ns3="becb69b8-22f3-4a3d-9ed3-57c9aaca62ed" xmlns:ns4="49a5ebd2-6194-417a-93b7-091e6d12791d" targetNamespace="http://schemas.microsoft.com/office/2006/metadata/properties" ma:root="true" ma:fieldsID="8f766f6e09f715c1d829ee2b45dc8b05" ns3:_="" ns4:_="">
    <xsd:import namespace="becb69b8-22f3-4a3d-9ed3-57c9aaca62ed"/>
    <xsd:import namespace="49a5ebd2-6194-417a-93b7-091e6d12791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b69b8-22f3-4a3d-9ed3-57c9aaca62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a5ebd2-6194-417a-93b7-091e6d1279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9a5ebd2-6194-417a-93b7-091e6d12791d" xsi:nil="true"/>
    <_activity xmlns="49a5ebd2-6194-417a-93b7-091e6d12791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0638C-C9DC-4292-8ACF-FB57011A3947}">
  <ds:schemaRefs>
    <ds:schemaRef ds:uri="49a5ebd2-6194-417a-93b7-091e6d12791d"/>
    <ds:schemaRef ds:uri="becb69b8-22f3-4a3d-9ed3-57c9aaca62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49a5ebd2-6194-417a-93b7-091e6d12791d"/>
    <ds:schemaRef ds:uri="becb69b8-22f3-4a3d-9ed3-57c9aaca62e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741</Words>
  <Application>Microsoft Office PowerPoint</Application>
  <PresentationFormat>Widescreen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Agency FB</vt:lpstr>
      <vt:lpstr>Aileron Heavy Bold</vt:lpstr>
      <vt:lpstr>Aileron Regular</vt:lpstr>
      <vt:lpstr>Aileron Thin</vt:lpstr>
      <vt:lpstr>Algerian</vt:lpstr>
      <vt:lpstr>Amasis MT Pro Light</vt:lpstr>
      <vt:lpstr>Arial</vt:lpstr>
      <vt:lpstr>Body Text Bold</vt:lpstr>
      <vt:lpstr>Calibri</vt:lpstr>
      <vt:lpstr>Franklin Gothic Book</vt:lpstr>
      <vt:lpstr>Times New Roman</vt:lpstr>
      <vt:lpstr>Crop</vt:lpstr>
      <vt:lpstr>Office Theme</vt:lpstr>
      <vt:lpstr>Financial Plan For a young engineer</vt:lpstr>
      <vt:lpstr>PowerPoint Presentation</vt:lpstr>
      <vt:lpstr>INTRODUCTION</vt:lpstr>
      <vt:lpstr>PERSONA</vt:lpstr>
      <vt:lpstr>PowerPoint Presentation</vt:lpstr>
      <vt:lpstr>PowerPoint Presentation</vt:lpstr>
      <vt:lpstr>PowerPoint Presentation</vt:lpstr>
      <vt:lpstr>Education loan</vt:lpstr>
      <vt:lpstr>Transportation</vt:lpstr>
      <vt:lpstr>PowerPoint Presentation</vt:lpstr>
      <vt:lpstr>PowerPoint Presentation</vt:lpstr>
      <vt:lpstr>Stocks </vt:lpstr>
      <vt:lpstr>Stock appreciation value</vt:lpstr>
      <vt:lpstr>Living Expenses</vt:lpstr>
      <vt:lpstr>PowerPoint Presentation</vt:lpstr>
      <vt:lpstr>Total Savings</vt:lpstr>
      <vt:lpstr>Sensitivity Analysis</vt:lpstr>
      <vt:lpstr>Sensitivity Analysis</vt:lpstr>
      <vt:lpstr>Sensitivity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Ashwath Balaji</dc:creator>
  <cp:lastModifiedBy>Ashwath Balaji</cp:lastModifiedBy>
  <cp:revision>2</cp:revision>
  <dcterms:created xsi:type="dcterms:W3CDTF">2023-04-02T02:38:36Z</dcterms:created>
  <dcterms:modified xsi:type="dcterms:W3CDTF">2023-04-22T23:21:51Z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0x010100104040329CB0764995D35395D3844FFB</vt:lpwstr>
  </property>
</Properties>
</file>